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sGWpyvjOI3BagEvsgqmy0HRcq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bb1c34e14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bb1c34e147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bb1c34e147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b9a53ed948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b9a53ed948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gb9a53ed948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b9a53ed948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b9a53ed948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b9a53ed948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b9a53ed94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b9a53ed94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100">
                <a:latin typeface="Cambria"/>
                <a:ea typeface="Cambria"/>
                <a:cs typeface="Cambria"/>
                <a:sym typeface="Cambria"/>
              </a:rPr>
              <a:t>Sensory inputs cause a rush of electrical signals to be sent along the axon. These electrical signals are called “action potentials”. At the terminal buttons, the action potential causes vesicles carrying chemical signals (neurotransmitters) to be released into the synapse, where they bind to receptors on the target cell. For example, sensory information comes into the brain, is integrated, processed, and motor output information is sent to muscles, making them contract. </a:t>
            </a:r>
            <a:endParaRPr sz="1100">
              <a:latin typeface="Cambria"/>
              <a:ea typeface="Cambria"/>
              <a:cs typeface="Cambria"/>
              <a:sym typeface="Cambria"/>
            </a:endParaRPr>
          </a:p>
          <a:p>
            <a:pPr indent="0" lvl="0" marL="0" rtl="0" algn="l">
              <a:lnSpc>
                <a:spcPct val="120000"/>
              </a:lnSpc>
              <a:spcBef>
                <a:spcPts val="1200"/>
              </a:spcBef>
              <a:spcAft>
                <a:spcPts val="0"/>
              </a:spcAft>
              <a:buNone/>
            </a:pPr>
            <a:r>
              <a:t/>
            </a:r>
            <a:endParaRPr sz="3200">
              <a:solidFill>
                <a:schemeClr val="lt1"/>
              </a:solidFill>
              <a:latin typeface="Twentieth Century"/>
              <a:ea typeface="Twentieth Century"/>
              <a:cs typeface="Twentieth Century"/>
              <a:sym typeface="Twentieth Century"/>
            </a:endParaRPr>
          </a:p>
        </p:txBody>
      </p:sp>
      <p:sp>
        <p:nvSpPr>
          <p:cNvPr id="452" name="Google Shape;452;gb9a53ed94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b9a53ed94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b9a53ed94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b9a53ed948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b9a53ed94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b9a53ed94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gb9a53ed94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b9a53ed94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b9a53ed948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b9a53ed948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7"/>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58" name="Google Shape;58;p7"/>
          <p:cNvGrpSpPr/>
          <p:nvPr/>
        </p:nvGrpSpPr>
        <p:grpSpPr>
          <a:xfrm>
            <a:off x="0" y="0"/>
            <a:ext cx="2305051" cy="6858001"/>
            <a:chOff x="0" y="0"/>
            <a:chExt cx="2305051" cy="6858001"/>
          </a:xfrm>
        </p:grpSpPr>
        <p:sp>
          <p:nvSpPr>
            <p:cNvPr id="59" name="Google Shape;59;p7"/>
            <p:cNvSpPr/>
            <p:nvPr/>
          </p:nvSpPr>
          <p:spPr>
            <a:xfrm>
              <a:off x="1209675" y="4763"/>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
            <p:cNvSpPr/>
            <p:nvPr/>
          </p:nvSpPr>
          <p:spPr>
            <a:xfrm>
              <a:off x="414338" y="9525"/>
              <a:ext cx="28575" cy="4481513"/>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7"/>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4B54"/>
                </a:gs>
              </a:gsLst>
              <a:lin ang="5400000" scaled="0"/>
            </a:gradFill>
            <a:ln>
              <a:noFill/>
            </a:ln>
          </p:spPr>
        </p:sp>
        <p:sp>
          <p:nvSpPr>
            <p:cNvPr id="65" name="Google Shape;65;p7"/>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4B54"/>
                </a:gs>
              </a:gsLst>
              <a:lin ang="5400000" scaled="0"/>
            </a:gradFill>
            <a:ln>
              <a:noFill/>
            </a:ln>
          </p:spPr>
        </p:sp>
        <p:sp>
          <p:nvSpPr>
            <p:cNvPr id="66" name="Google Shape;66;p7"/>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4B54"/>
                </a:gs>
              </a:gsLst>
              <a:lin ang="5400000" scaled="0"/>
            </a:gradFill>
            <a:ln>
              <a:noFill/>
            </a:ln>
          </p:spPr>
        </p:sp>
        <p:sp>
          <p:nvSpPr>
            <p:cNvPr id="68" name="Google Shape;68;p7"/>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69" name="Google Shape;69;p7"/>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4B54"/>
                </a:gs>
              </a:gsLst>
              <a:lin ang="5400000" scaled="0"/>
            </a:gradFill>
            <a:ln>
              <a:noFill/>
            </a:ln>
          </p:spPr>
        </p:sp>
        <p:sp>
          <p:nvSpPr>
            <p:cNvPr id="72" name="Google Shape;72;p7"/>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4B54"/>
                </a:gs>
              </a:gsLst>
              <a:lin ang="5400000" scaled="0"/>
            </a:gradFill>
            <a:ln>
              <a:noFill/>
            </a:ln>
          </p:spPr>
        </p:sp>
        <p:sp>
          <p:nvSpPr>
            <p:cNvPr id="74" name="Google Shape;74;p7"/>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7"/>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4B54"/>
                </a:gs>
              </a:gsLst>
              <a:lin ang="5400000" scaled="0"/>
            </a:gradFill>
            <a:ln>
              <a:noFill/>
            </a:ln>
          </p:spPr>
        </p:sp>
        <p:sp>
          <p:nvSpPr>
            <p:cNvPr id="77" name="Google Shape;77;p7"/>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4B54"/>
                </a:gs>
              </a:gsLst>
              <a:lin ang="5400000" scaled="0"/>
            </a:gradFill>
            <a:ln>
              <a:noFill/>
            </a:ln>
          </p:spPr>
        </p:sp>
        <p:sp>
          <p:nvSpPr>
            <p:cNvPr id="80" name="Google Shape;80;p7"/>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4B54"/>
                </a:gs>
              </a:gsLst>
              <a:lin ang="5400000" scaled="0"/>
            </a:gradFill>
            <a:ln>
              <a:noFill/>
            </a:ln>
          </p:spPr>
        </p:sp>
        <p:sp>
          <p:nvSpPr>
            <p:cNvPr id="82" name="Google Shape;82;p7"/>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4B54"/>
                </a:gs>
              </a:gsLst>
              <a:lin ang="5400000" scaled="0"/>
            </a:gradFill>
            <a:ln>
              <a:noFill/>
            </a:ln>
          </p:spPr>
        </p:sp>
        <p:sp>
          <p:nvSpPr>
            <p:cNvPr id="84" name="Google Shape;84;p7"/>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4B54"/>
                </a:gs>
              </a:gsLst>
              <a:lin ang="5400000" scaled="0"/>
            </a:gradFill>
            <a:ln>
              <a:noFill/>
            </a:ln>
          </p:spPr>
        </p:sp>
        <p:sp>
          <p:nvSpPr>
            <p:cNvPr id="86" name="Google Shape;86;p7"/>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642938" y="6610350"/>
              <a:ext cx="23813" cy="242888"/>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4B54"/>
                </a:gs>
              </a:gsLst>
              <a:lin ang="5400000" scaled="0"/>
            </a:gradFill>
            <a:ln>
              <a:noFill/>
            </a:ln>
          </p:spPr>
        </p:sp>
        <p:sp>
          <p:nvSpPr>
            <p:cNvPr id="90" name="Google Shape;90;p7"/>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4B54"/>
                </a:gs>
              </a:gsLst>
              <a:lin ang="5400000" scaled="0"/>
            </a:gradFill>
            <a:ln>
              <a:noFill/>
            </a:ln>
          </p:spPr>
        </p:sp>
        <p:sp>
          <p:nvSpPr>
            <p:cNvPr id="91" name="Google Shape;91;p7"/>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4B54"/>
                </a:gs>
              </a:gsLst>
              <a:lin ang="5400000" scaled="0"/>
            </a:gradFill>
            <a:ln>
              <a:noFill/>
            </a:ln>
          </p:spPr>
        </p:sp>
        <p:sp>
          <p:nvSpPr>
            <p:cNvPr id="93" name="Google Shape;93;p7"/>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94" name="Google Shape;94;p7"/>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4B54"/>
                </a:gs>
              </a:gsLst>
              <a:lin ang="5400000" scaled="0"/>
            </a:gradFill>
            <a:ln>
              <a:noFill/>
            </a:ln>
          </p:spPr>
        </p:sp>
        <p:sp>
          <p:nvSpPr>
            <p:cNvPr id="96" name="Google Shape;96;p7"/>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4B54"/>
                </a:gs>
              </a:gsLst>
              <a:lin ang="5400000" scaled="0"/>
            </a:gradFill>
            <a:ln>
              <a:noFill/>
            </a:ln>
          </p:spPr>
        </p:sp>
        <p:sp>
          <p:nvSpPr>
            <p:cNvPr id="98" name="Google Shape;98;p7"/>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1228725" y="4662488"/>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4B54"/>
                </a:gs>
              </a:gsLst>
              <a:lin ang="5400000" scaled="0"/>
            </a:gradFill>
            <a:ln>
              <a:noFill/>
            </a:ln>
          </p:spPr>
        </p:sp>
        <p:sp>
          <p:nvSpPr>
            <p:cNvPr id="101" name="Google Shape;101;p7"/>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4B54"/>
                </a:gs>
              </a:gsLst>
              <a:lin ang="5400000" scaled="0"/>
            </a:gradFill>
            <a:ln>
              <a:noFill/>
            </a:ln>
          </p:spPr>
        </p:sp>
        <p:sp>
          <p:nvSpPr>
            <p:cNvPr id="103" name="Google Shape;103;p7"/>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4B54"/>
                </a:gs>
              </a:gsLst>
              <a:lin ang="5400000" scaled="0"/>
            </a:gradFill>
            <a:ln>
              <a:noFill/>
            </a:ln>
          </p:spPr>
        </p:sp>
        <p:sp>
          <p:nvSpPr>
            <p:cNvPr id="106" name="Google Shape;106;p7"/>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107" name="Google Shape;107;p7"/>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4B54"/>
                </a:gs>
              </a:gsLst>
              <a:lin ang="5400000" scaled="0"/>
            </a:gradFill>
            <a:ln>
              <a:noFill/>
            </a:ln>
          </p:spPr>
        </p:sp>
        <p:sp>
          <p:nvSpPr>
            <p:cNvPr id="110" name="Google Shape;110;p7"/>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4B54"/>
                </a:gs>
              </a:gsLst>
              <a:lin ang="5400000" scaled="0"/>
            </a:gradFill>
            <a:ln>
              <a:noFill/>
            </a:ln>
          </p:spPr>
        </p:sp>
        <p:sp>
          <p:nvSpPr>
            <p:cNvPr id="112" name="Google Shape;112;p7"/>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7"/>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7"/>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5" name="Google Shape;115;p7"/>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7"/>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7"/>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9" name="Shape 169"/>
        <p:cNvGrpSpPr/>
        <p:nvPr/>
      </p:nvGrpSpPr>
      <p:grpSpPr>
        <a:xfrm>
          <a:off x="0" y="0"/>
          <a:ext cx="0" cy="0"/>
          <a:chOff x="0" y="0"/>
          <a:chExt cx="0" cy="0"/>
        </a:xfrm>
      </p:grpSpPr>
      <p:sp>
        <p:nvSpPr>
          <p:cNvPr id="170" name="Google Shape;170;p18"/>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18"/>
          <p:cNvSpPr/>
          <p:nvPr>
            <p:ph idx="2" type="pic"/>
          </p:nvPr>
        </p:nvSpPr>
        <p:spPr>
          <a:xfrm>
            <a:off x="7380721" y="609601"/>
            <a:ext cx="3666690" cy="5181599"/>
          </a:xfrm>
          <a:prstGeom prst="round2DiagRect">
            <a:avLst>
              <a:gd fmla="val 5608"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3500"/>
              <a:buFont typeface="Arial"/>
              <a:buNone/>
              <a:defRPr b="0" i="0" sz="28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3000"/>
              <a:buFont typeface="Arial"/>
              <a:buNone/>
              <a:defRPr b="0" i="0" sz="24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9pPr>
          </a:lstStyle>
          <a:p/>
        </p:txBody>
      </p:sp>
      <p:sp>
        <p:nvSpPr>
          <p:cNvPr id="172" name="Google Shape;172;p18"/>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3" name="Google Shape;173;p1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6" name="Shape 176"/>
        <p:cNvGrpSpPr/>
        <p:nvPr/>
      </p:nvGrpSpPr>
      <p:grpSpPr>
        <a:xfrm>
          <a:off x="0" y="0"/>
          <a:ext cx="0" cy="0"/>
          <a:chOff x="0" y="0"/>
          <a:chExt cx="0" cy="0"/>
        </a:xfrm>
      </p:grpSpPr>
      <p:sp>
        <p:nvSpPr>
          <p:cNvPr id="177" name="Google Shape;177;p19"/>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19"/>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9" name="Google Shape;179;p1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82" name="Shape 182"/>
        <p:cNvGrpSpPr/>
        <p:nvPr/>
      </p:nvGrpSpPr>
      <p:grpSpPr>
        <a:xfrm>
          <a:off x="0" y="0"/>
          <a:ext cx="0" cy="0"/>
          <a:chOff x="0" y="0"/>
          <a:chExt cx="0" cy="0"/>
        </a:xfrm>
      </p:grpSpPr>
      <p:sp>
        <p:nvSpPr>
          <p:cNvPr id="183" name="Google Shape;183;p20"/>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20"/>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5" name="Google Shape;185;p20"/>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6" name="Google Shape;186;p2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20"/>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
        <p:nvSpPr>
          <p:cNvPr id="190" name="Google Shape;190;p20"/>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91" name="Shape 191"/>
        <p:cNvGrpSpPr/>
        <p:nvPr/>
      </p:nvGrpSpPr>
      <p:grpSpPr>
        <a:xfrm>
          <a:off x="0" y="0"/>
          <a:ext cx="0" cy="0"/>
          <a:chOff x="0" y="0"/>
          <a:chExt cx="0" cy="0"/>
        </a:xfrm>
      </p:grpSpPr>
      <p:sp>
        <p:nvSpPr>
          <p:cNvPr id="192" name="Google Shape;192;p21"/>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1"/>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4" name="Google Shape;194;p2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22"/>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22"/>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22"/>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22"/>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2" name="Google Shape;202;p22"/>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3" name="Google Shape;203;p22"/>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4" name="Google Shape;204;p22"/>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5" name="Google Shape;205;p2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2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8" name="Shape 208"/>
        <p:cNvGrpSpPr/>
        <p:nvPr/>
      </p:nvGrpSpPr>
      <p:grpSpPr>
        <a:xfrm>
          <a:off x="0" y="0"/>
          <a:ext cx="0" cy="0"/>
          <a:chOff x="0" y="0"/>
          <a:chExt cx="0" cy="0"/>
        </a:xfrm>
      </p:grpSpPr>
      <p:sp>
        <p:nvSpPr>
          <p:cNvPr id="209" name="Google Shape;209;p23"/>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23"/>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1" name="Google Shape;211;p23"/>
          <p:cNvSpPr/>
          <p:nvPr>
            <p:ph idx="2" type="pic"/>
          </p:nvPr>
        </p:nvSpPr>
        <p:spPr>
          <a:xfrm>
            <a:off x="1141413" y="2666998"/>
            <a:ext cx="3195240"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2" name="Google Shape;212;p23"/>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3" name="Google Shape;213;p23"/>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23"/>
          <p:cNvSpPr/>
          <p:nvPr>
            <p:ph idx="5" type="pic"/>
          </p:nvPr>
        </p:nvSpPr>
        <p:spPr>
          <a:xfrm>
            <a:off x="4489053" y="2666998"/>
            <a:ext cx="3198940"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5" name="Google Shape;215;p23"/>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6" name="Google Shape;216;p23"/>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7" name="Google Shape;217;p23"/>
          <p:cNvSpPr/>
          <p:nvPr>
            <p:ph idx="8" type="pic"/>
          </p:nvPr>
        </p:nvSpPr>
        <p:spPr>
          <a:xfrm>
            <a:off x="7852442" y="2666998"/>
            <a:ext cx="3194969" cy="1524000"/>
          </a:xfrm>
          <a:prstGeom prst="round2DiagRect">
            <a:avLst>
              <a:gd fmla="val 16667"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2500"/>
              <a:buFont typeface="Arial"/>
              <a:buNone/>
              <a:defRPr b="0" i="0" sz="20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218" name="Google Shape;218;p23"/>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9" name="Google Shape;219;p2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2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2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2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24"/>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5" name="Google Shape;225;p2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2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2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25"/>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25"/>
          <p:cNvSpPr txBox="1"/>
          <p:nvPr>
            <p:ph idx="1" type="body"/>
          </p:nvPr>
        </p:nvSpPr>
        <p:spPr>
          <a:xfrm rot="5400000">
            <a:off x="2424904"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1" name="Google Shape;231;p2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2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2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1" name="Shape 281"/>
        <p:cNvGrpSpPr/>
        <p:nvPr/>
      </p:nvGrpSpPr>
      <p:grpSpPr>
        <a:xfrm>
          <a:off x="0" y="0"/>
          <a:ext cx="0" cy="0"/>
          <a:chOff x="0" y="0"/>
          <a:chExt cx="0" cy="0"/>
        </a:xfrm>
      </p:grpSpPr>
      <p:sp>
        <p:nvSpPr>
          <p:cNvPr id="282" name="Google Shape;282;p1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10"/>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dk1"/>
              </a:buClr>
              <a:buSzPts val="2250"/>
              <a:buChar char="•"/>
              <a:defRPr/>
            </a:lvl1pPr>
            <a:lvl2pPr indent="-371475" lvl="1" marL="914400" algn="l">
              <a:lnSpc>
                <a:spcPct val="120000"/>
              </a:lnSpc>
              <a:spcBef>
                <a:spcPts val="500"/>
              </a:spcBef>
              <a:spcAft>
                <a:spcPts val="0"/>
              </a:spcAft>
              <a:buClr>
                <a:schemeClr val="dk1"/>
              </a:buClr>
              <a:buSzPts val="2250"/>
              <a:buChar char="•"/>
              <a:defRPr/>
            </a:lvl2pPr>
            <a:lvl3pPr indent="-371475" lvl="2" marL="1371600" algn="l">
              <a:lnSpc>
                <a:spcPct val="120000"/>
              </a:lnSpc>
              <a:spcBef>
                <a:spcPts val="500"/>
              </a:spcBef>
              <a:spcAft>
                <a:spcPts val="0"/>
              </a:spcAft>
              <a:buClr>
                <a:schemeClr val="dk1"/>
              </a:buClr>
              <a:buSzPts val="2250"/>
              <a:buChar char="•"/>
              <a:defRPr/>
            </a:lvl3pPr>
            <a:lvl4pPr indent="-371475" lvl="3" marL="1828800" algn="l">
              <a:lnSpc>
                <a:spcPct val="120000"/>
              </a:lnSpc>
              <a:spcBef>
                <a:spcPts val="500"/>
              </a:spcBef>
              <a:spcAft>
                <a:spcPts val="0"/>
              </a:spcAft>
              <a:buClr>
                <a:schemeClr val="dk1"/>
              </a:buClr>
              <a:buSzPts val="2250"/>
              <a:buChar char="•"/>
              <a:defRPr/>
            </a:lvl4pPr>
            <a:lvl5pPr indent="-371475" lvl="4" marL="2286000" algn="l">
              <a:lnSpc>
                <a:spcPct val="120000"/>
              </a:lnSpc>
              <a:spcBef>
                <a:spcPts val="500"/>
              </a:spcBef>
              <a:spcAft>
                <a:spcPts val="0"/>
              </a:spcAft>
              <a:buClr>
                <a:schemeClr val="dk1"/>
              </a:buClr>
              <a:buSzPts val="2250"/>
              <a:buChar char="•"/>
              <a:defRPr/>
            </a:lvl5pPr>
            <a:lvl6pPr indent="-371475" lvl="5" marL="2743200" algn="l">
              <a:lnSpc>
                <a:spcPct val="120000"/>
              </a:lnSpc>
              <a:spcBef>
                <a:spcPts val="500"/>
              </a:spcBef>
              <a:spcAft>
                <a:spcPts val="0"/>
              </a:spcAft>
              <a:buClr>
                <a:schemeClr val="dk1"/>
              </a:buClr>
              <a:buSzPts val="2250"/>
              <a:buChar char="•"/>
              <a:defRPr/>
            </a:lvl6pPr>
            <a:lvl7pPr indent="-371475" lvl="6" marL="3200400" algn="l">
              <a:lnSpc>
                <a:spcPct val="120000"/>
              </a:lnSpc>
              <a:spcBef>
                <a:spcPts val="500"/>
              </a:spcBef>
              <a:spcAft>
                <a:spcPts val="0"/>
              </a:spcAft>
              <a:buClr>
                <a:schemeClr val="dk1"/>
              </a:buClr>
              <a:buSzPts val="2250"/>
              <a:buChar char="•"/>
              <a:defRPr/>
            </a:lvl7pPr>
            <a:lvl8pPr indent="-371475" lvl="7" marL="3657600" algn="l">
              <a:lnSpc>
                <a:spcPct val="120000"/>
              </a:lnSpc>
              <a:spcBef>
                <a:spcPts val="500"/>
              </a:spcBef>
              <a:spcAft>
                <a:spcPts val="0"/>
              </a:spcAft>
              <a:buClr>
                <a:schemeClr val="dk1"/>
              </a:buClr>
              <a:buSzPts val="2250"/>
              <a:buChar char="•"/>
              <a:defRPr/>
            </a:lvl8pPr>
            <a:lvl9pPr indent="-371475" lvl="8" marL="4114800" algn="l">
              <a:lnSpc>
                <a:spcPct val="120000"/>
              </a:lnSpc>
              <a:spcBef>
                <a:spcPts val="500"/>
              </a:spcBef>
              <a:spcAft>
                <a:spcPts val="0"/>
              </a:spcAft>
              <a:buClr>
                <a:schemeClr val="dk1"/>
              </a:buClr>
              <a:buSzPts val="2250"/>
              <a:buChar char="•"/>
              <a:defRPr/>
            </a:lvl9pPr>
          </a:lstStyle>
          <a:p/>
        </p:txBody>
      </p:sp>
      <p:sp>
        <p:nvSpPr>
          <p:cNvPr id="284" name="Google Shape;284;p1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1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1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1" name="Google Shape;121;p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4" name="Shape 124"/>
        <p:cNvGrpSpPr/>
        <p:nvPr/>
      </p:nvGrpSpPr>
      <p:grpSpPr>
        <a:xfrm>
          <a:off x="0" y="0"/>
          <a:ext cx="0" cy="0"/>
          <a:chOff x="0" y="0"/>
          <a:chExt cx="0" cy="0"/>
        </a:xfrm>
      </p:grpSpPr>
      <p:sp>
        <p:nvSpPr>
          <p:cNvPr id="125" name="Google Shape;125;p11"/>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1"/>
          <p:cNvSpPr/>
          <p:nvPr>
            <p:ph idx="2" type="pic"/>
          </p:nvPr>
        </p:nvSpPr>
        <p:spPr>
          <a:xfrm>
            <a:off x="1141411" y="606426"/>
            <a:ext cx="9912354" cy="3299778"/>
          </a:xfrm>
          <a:prstGeom prst="round2DiagRect">
            <a:avLst>
              <a:gd fmla="val 4860" name="adj1"/>
              <a:gd fmla="val 0" name="adj2"/>
            </a:avLst>
          </a:prstGeom>
          <a:noFill/>
          <a:ln cap="sq" cmpd="sng" w="19050">
            <a:solidFill>
              <a:srgbClr val="B0BFC7">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lt1"/>
              </a:buClr>
              <a:buSzPts val="4000"/>
              <a:buFont typeface="Arial"/>
              <a:buNone/>
              <a:defRPr b="0" i="0" sz="3200" u="none" cap="none" strike="noStrike">
                <a:solidFill>
                  <a:schemeClr val="lt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27" name="Google Shape;127;p11"/>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28" name="Google Shape;128;p1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1" name="Shape 131"/>
        <p:cNvGrpSpPr/>
        <p:nvPr/>
      </p:nvGrpSpPr>
      <p:grpSpPr>
        <a:xfrm>
          <a:off x="0" y="0"/>
          <a:ext cx="0" cy="0"/>
          <a:chOff x="0" y="0"/>
          <a:chExt cx="0" cy="0"/>
        </a:xfrm>
      </p:grpSpPr>
      <p:sp>
        <p:nvSpPr>
          <p:cNvPr id="132" name="Google Shape;132;p12"/>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2"/>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34" name="Google Shape;134;p1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7" name="Shape 137"/>
        <p:cNvGrpSpPr/>
        <p:nvPr/>
      </p:nvGrpSpPr>
      <p:grpSpPr>
        <a:xfrm>
          <a:off x="0" y="0"/>
          <a:ext cx="0" cy="0"/>
          <a:chOff x="0" y="0"/>
          <a:chExt cx="0" cy="0"/>
        </a:xfrm>
      </p:grpSpPr>
      <p:sp>
        <p:nvSpPr>
          <p:cNvPr id="138" name="Google Shape;138;p1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13"/>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0" name="Google Shape;140;p13"/>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1" name="Google Shape;141;p1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4" name="Shape 144"/>
        <p:cNvGrpSpPr/>
        <p:nvPr/>
      </p:nvGrpSpPr>
      <p:grpSpPr>
        <a:xfrm>
          <a:off x="0" y="0"/>
          <a:ext cx="0" cy="0"/>
          <a:chOff x="0" y="0"/>
          <a:chExt cx="0" cy="0"/>
        </a:xfrm>
      </p:grpSpPr>
      <p:sp>
        <p:nvSpPr>
          <p:cNvPr id="145" name="Google Shape;145;p14"/>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14"/>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7" name="Google Shape;147;p14"/>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8" name="Google Shape;148;p14"/>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9" name="Google Shape;149;p14"/>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0" name="Google Shape;150;p1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1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1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8" name="Shape 158"/>
        <p:cNvGrpSpPr/>
        <p:nvPr/>
      </p:nvGrpSpPr>
      <p:grpSpPr>
        <a:xfrm>
          <a:off x="0" y="0"/>
          <a:ext cx="0" cy="0"/>
          <a:chOff x="0" y="0"/>
          <a:chExt cx="0" cy="0"/>
        </a:xfrm>
      </p:grpSpPr>
      <p:sp>
        <p:nvSpPr>
          <p:cNvPr id="159" name="Google Shape;159;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2" name="Shape 162"/>
        <p:cNvGrpSpPr/>
        <p:nvPr/>
      </p:nvGrpSpPr>
      <p:grpSpPr>
        <a:xfrm>
          <a:off x="0" y="0"/>
          <a:ext cx="0" cy="0"/>
          <a:chOff x="0" y="0"/>
          <a:chExt cx="0" cy="0"/>
        </a:xfrm>
      </p:grpSpPr>
      <p:sp>
        <p:nvSpPr>
          <p:cNvPr id="163" name="Google Shape;163;p17"/>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17"/>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65" name="Google Shape;165;p17"/>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6" name="Google Shape;166;p1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4.png"/><Relationship Id="rId3"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6"/>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6"/>
          <p:cNvGrpSpPr/>
          <p:nvPr/>
        </p:nvGrpSpPr>
        <p:grpSpPr>
          <a:xfrm>
            <a:off x="-14288" y="0"/>
            <a:ext cx="12053888" cy="6858001"/>
            <a:chOff x="-14288" y="0"/>
            <a:chExt cx="12053888" cy="6858001"/>
          </a:xfrm>
        </p:grpSpPr>
        <p:grpSp>
          <p:nvGrpSpPr>
            <p:cNvPr id="12" name="Google Shape;12;p6"/>
            <p:cNvGrpSpPr/>
            <p:nvPr/>
          </p:nvGrpSpPr>
          <p:grpSpPr>
            <a:xfrm>
              <a:off x="-14288" y="0"/>
              <a:ext cx="1220788" cy="6858001"/>
              <a:chOff x="-14288" y="0"/>
              <a:chExt cx="1220788" cy="6858001"/>
            </a:xfrm>
          </p:grpSpPr>
          <p:sp>
            <p:nvSpPr>
              <p:cNvPr id="13" name="Google Shape;13;p6"/>
              <p:cNvSpPr/>
              <p:nvPr/>
            </p:nvSpPr>
            <p:spPr>
              <a:xfrm>
                <a:off x="114300" y="4763"/>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6"/>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6"/>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6"/>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4B54"/>
                  </a:gs>
                </a:gsLst>
                <a:lin ang="5400000" scaled="0"/>
              </a:gradFill>
              <a:ln>
                <a:noFill/>
              </a:ln>
            </p:spPr>
          </p:sp>
          <p:sp>
            <p:nvSpPr>
              <p:cNvPr id="17" name="Google Shape;17;p6"/>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6"/>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4B54"/>
                  </a:gs>
                </a:gsLst>
                <a:lin ang="5400000" scaled="0"/>
              </a:gradFill>
              <a:ln>
                <a:noFill/>
              </a:ln>
            </p:spPr>
          </p:sp>
          <p:sp>
            <p:nvSpPr>
              <p:cNvPr id="19" name="Google Shape;19;p6"/>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4B54"/>
                  </a:gs>
                </a:gsLst>
                <a:lin ang="5400000" scaled="0"/>
              </a:gradFill>
              <a:ln>
                <a:noFill/>
              </a:ln>
            </p:spPr>
          </p:sp>
          <p:sp>
            <p:nvSpPr>
              <p:cNvPr id="20" name="Google Shape;20;p6"/>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6"/>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6"/>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4B54"/>
                  </a:gs>
                </a:gsLst>
                <a:lin ang="5400000" scaled="0"/>
              </a:gradFill>
              <a:ln>
                <a:noFill/>
              </a:ln>
            </p:spPr>
          </p:sp>
          <p:sp>
            <p:nvSpPr>
              <p:cNvPr id="23" name="Google Shape;23;p6"/>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6"/>
              <p:cNvCxnSpPr/>
              <p:nvPr/>
            </p:nvCxnSpPr>
            <p:spPr>
              <a:xfrm>
                <a:off x="-4763" y="9525"/>
                <a:ext cx="0" cy="0"/>
              </a:xfrm>
              <a:prstGeom prst="straightConnector1">
                <a:avLst/>
              </a:prstGeom>
              <a:gradFill>
                <a:gsLst>
                  <a:gs pos="0">
                    <a:schemeClr val="lt2"/>
                  </a:gs>
                  <a:gs pos="100000">
                    <a:srgbClr val="3B4B54"/>
                  </a:gs>
                </a:gsLst>
                <a:lin ang="5400000" scaled="0"/>
              </a:gradFill>
              <a:ln cap="flat" cmpd="sng" w="9525">
                <a:solidFill>
                  <a:srgbClr val="FFFFFF"/>
                </a:solidFill>
                <a:prstDash val="solid"/>
                <a:miter lim="800000"/>
                <a:headEnd len="med" w="med" type="none"/>
                <a:tailEnd len="med" w="med" type="none"/>
              </a:ln>
            </p:spPr>
          </p:cxnSp>
          <p:sp>
            <p:nvSpPr>
              <p:cNvPr id="25" name="Google Shape;25;p6"/>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4B54"/>
                  </a:gs>
                </a:gsLst>
                <a:lin ang="5400000" scaled="0"/>
              </a:gradFill>
              <a:ln>
                <a:noFill/>
              </a:ln>
            </p:spPr>
          </p:sp>
          <p:sp>
            <p:nvSpPr>
              <p:cNvPr id="26" name="Google Shape;26;p6"/>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4B54"/>
                  </a:gs>
                </a:gsLst>
                <a:lin ang="5400000" scaled="0"/>
              </a:gradFill>
              <a:ln>
                <a:noFill/>
              </a:ln>
            </p:spPr>
          </p:sp>
          <p:sp>
            <p:nvSpPr>
              <p:cNvPr id="27" name="Google Shape;27;p6"/>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4B54"/>
                  </a:gs>
                </a:gsLst>
                <a:lin ang="5400000" scaled="0"/>
              </a:gradFill>
              <a:ln>
                <a:noFill/>
              </a:ln>
            </p:spPr>
          </p:sp>
          <p:sp>
            <p:nvSpPr>
              <p:cNvPr id="28" name="Google Shape;28;p6"/>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p:nvPr/>
            </p:nvSpPr>
            <p:spPr>
              <a:xfrm>
                <a:off x="133350" y="4662488"/>
                <a:ext cx="23813" cy="2181225"/>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4B54"/>
                  </a:gs>
                </a:gsLst>
                <a:lin ang="5400000" scaled="0"/>
              </a:gradFill>
              <a:ln>
                <a:noFill/>
              </a:ln>
            </p:spPr>
          </p:sp>
          <p:sp>
            <p:nvSpPr>
              <p:cNvPr id="31" name="Google Shape;31;p6"/>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4B54"/>
                  </a:gs>
                </a:gsLst>
                <a:lin ang="5400000" scaled="0"/>
              </a:gradFill>
              <a:ln>
                <a:noFill/>
              </a:ln>
            </p:spPr>
          </p:sp>
          <p:sp>
            <p:nvSpPr>
              <p:cNvPr id="33" name="Google Shape;33;p6"/>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4B54"/>
                  </a:gs>
                </a:gsLst>
                <a:lin ang="5400000" scaled="0"/>
              </a:gradFill>
              <a:ln>
                <a:noFill/>
              </a:ln>
            </p:spPr>
          </p:sp>
          <p:sp>
            <p:nvSpPr>
              <p:cNvPr id="35" name="Google Shape;35;p6"/>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4B54"/>
                  </a:gs>
                </a:gsLst>
                <a:lin ang="5400000" scaled="0"/>
              </a:gradFill>
              <a:ln>
                <a:noFill/>
              </a:ln>
            </p:spPr>
          </p:sp>
          <p:sp>
            <p:nvSpPr>
              <p:cNvPr id="36" name="Google Shape;36;p6"/>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4B54"/>
                  </a:gs>
                </a:gsLst>
                <a:lin ang="5400000" scaled="0"/>
              </a:gradFill>
              <a:ln>
                <a:noFill/>
              </a:ln>
            </p:spPr>
          </p:sp>
          <p:sp>
            <p:nvSpPr>
              <p:cNvPr id="39" name="Google Shape;39;p6"/>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6"/>
            <p:cNvGrpSpPr/>
            <p:nvPr/>
          </p:nvGrpSpPr>
          <p:grpSpPr>
            <a:xfrm>
              <a:off x="11364912" y="0"/>
              <a:ext cx="674688" cy="6848476"/>
              <a:chOff x="11364912" y="0"/>
              <a:chExt cx="674688" cy="6848476"/>
            </a:xfrm>
          </p:grpSpPr>
          <p:sp>
            <p:nvSpPr>
              <p:cNvPr id="41" name="Google Shape;41;p6"/>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3B4B54"/>
                  </a:gs>
                </a:gsLst>
                <a:lin ang="5400000" scaled="0"/>
              </a:gradFill>
              <a:ln>
                <a:noFill/>
              </a:ln>
            </p:spPr>
          </p:sp>
          <p:sp>
            <p:nvSpPr>
              <p:cNvPr id="42" name="Google Shape;42;p6"/>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3B4B54"/>
                  </a:gs>
                </a:gsLst>
                <a:lin ang="5400000" scaled="0"/>
              </a:gradFill>
              <a:ln>
                <a:noFill/>
              </a:ln>
            </p:spPr>
          </p:sp>
          <p:sp>
            <p:nvSpPr>
              <p:cNvPr id="45" name="Google Shape;45;p6"/>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3B4B54"/>
                  </a:gs>
                </a:gsLst>
                <a:lin ang="5400000" scaled="0"/>
              </a:gradFill>
              <a:ln>
                <a:noFill/>
              </a:ln>
            </p:spPr>
          </p:sp>
          <p:sp>
            <p:nvSpPr>
              <p:cNvPr id="47" name="Google Shape;47;p6"/>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3B4B54"/>
                  </a:gs>
                </a:gsLst>
                <a:lin ang="5400000" scaled="0"/>
              </a:gradFill>
              <a:ln>
                <a:noFill/>
              </a:ln>
            </p:spPr>
          </p:sp>
          <p:sp>
            <p:nvSpPr>
              <p:cNvPr id="49" name="Google Shape;49;p6"/>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11939587" y="6596063"/>
                <a:ext cx="23813" cy="252413"/>
              </a:xfrm>
              <a:prstGeom prst="rect">
                <a:avLst/>
              </a:prstGeom>
              <a:gradFill>
                <a:gsLst>
                  <a:gs pos="0">
                    <a:schemeClr val="lt2"/>
                  </a:gs>
                  <a:gs pos="100000">
                    <a:srgbClr val="3B4B5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4" name="Shape 234"/>
        <p:cNvGrpSpPr/>
        <p:nvPr/>
      </p:nvGrpSpPr>
      <p:grpSpPr>
        <a:xfrm>
          <a:off x="0" y="0"/>
          <a:ext cx="0" cy="0"/>
          <a:chOff x="0" y="0"/>
          <a:chExt cx="0" cy="0"/>
        </a:xfrm>
      </p:grpSpPr>
      <p:pic>
        <p:nvPicPr>
          <p:cNvPr descr="\\DROBO-FS\QuickDrops\JB\PPTX NG\Droplets\LightingOverlay.png" id="235" name="Google Shape;235;p9"/>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236" name="Google Shape;236;p9"/>
          <p:cNvGrpSpPr/>
          <p:nvPr/>
        </p:nvGrpSpPr>
        <p:grpSpPr>
          <a:xfrm>
            <a:off x="-14288" y="0"/>
            <a:ext cx="12053888" cy="6858001"/>
            <a:chOff x="-14288" y="0"/>
            <a:chExt cx="12053888" cy="6858001"/>
          </a:xfrm>
        </p:grpSpPr>
        <p:grpSp>
          <p:nvGrpSpPr>
            <p:cNvPr id="237" name="Google Shape;237;p9"/>
            <p:cNvGrpSpPr/>
            <p:nvPr/>
          </p:nvGrpSpPr>
          <p:grpSpPr>
            <a:xfrm>
              <a:off x="-14288" y="0"/>
              <a:ext cx="1220788" cy="6858001"/>
              <a:chOff x="-14288" y="0"/>
              <a:chExt cx="1220788" cy="6858001"/>
            </a:xfrm>
          </p:grpSpPr>
          <p:sp>
            <p:nvSpPr>
              <p:cNvPr id="238" name="Google Shape;238;p9"/>
              <p:cNvSpPr/>
              <p:nvPr/>
            </p:nvSpPr>
            <p:spPr>
              <a:xfrm>
                <a:off x="114300" y="4763"/>
                <a:ext cx="23813" cy="2181225"/>
              </a:xfrm>
              <a:prstGeom prst="rect">
                <a:avLst/>
              </a:pr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12161A"/>
                  </a:gs>
                </a:gsLst>
                <a:lin ang="5400000" scaled="0"/>
              </a:gradFill>
              <a:ln>
                <a:noFill/>
              </a:ln>
            </p:spPr>
          </p:sp>
          <p:sp>
            <p:nvSpPr>
              <p:cNvPr id="242" name="Google Shape;242;p9"/>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12161A"/>
                  </a:gs>
                </a:gsLst>
                <a:lin ang="5400000" scaled="0"/>
              </a:gradFill>
              <a:ln>
                <a:noFill/>
              </a:ln>
            </p:spPr>
          </p:sp>
          <p:sp>
            <p:nvSpPr>
              <p:cNvPr id="244" name="Google Shape;244;p9"/>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12161A"/>
                  </a:gs>
                </a:gsLst>
                <a:lin ang="5400000" scaled="0"/>
              </a:gradFill>
              <a:ln>
                <a:noFill/>
              </a:ln>
            </p:spPr>
          </p:sp>
          <p:sp>
            <p:nvSpPr>
              <p:cNvPr id="245" name="Google Shape;245;p9"/>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12161A"/>
                  </a:gs>
                </a:gsLst>
                <a:lin ang="5400000" scaled="0"/>
              </a:gradFill>
              <a:ln>
                <a:noFill/>
              </a:ln>
            </p:spPr>
          </p:sp>
          <p:sp>
            <p:nvSpPr>
              <p:cNvPr id="248" name="Google Shape;248;p9"/>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9" name="Google Shape;249;p9"/>
              <p:cNvCxnSpPr/>
              <p:nvPr/>
            </p:nvCxnSpPr>
            <p:spPr>
              <a:xfrm>
                <a:off x="-4763" y="9525"/>
                <a:ext cx="0" cy="0"/>
              </a:xfrm>
              <a:prstGeom prst="straightConnector1">
                <a:avLst/>
              </a:prstGeom>
              <a:gradFill>
                <a:gsLst>
                  <a:gs pos="0">
                    <a:schemeClr val="dk2"/>
                  </a:gs>
                  <a:gs pos="100000">
                    <a:srgbClr val="12161A"/>
                  </a:gs>
                </a:gsLst>
                <a:lin ang="5400000" scaled="0"/>
              </a:gradFill>
              <a:ln cap="flat" cmpd="sng" w="9525">
                <a:solidFill>
                  <a:srgbClr val="FFFFFF"/>
                </a:solidFill>
                <a:prstDash val="solid"/>
                <a:miter lim="800000"/>
                <a:headEnd len="med" w="med" type="none"/>
                <a:tailEnd len="med" w="med" type="none"/>
              </a:ln>
            </p:spPr>
          </p:cxnSp>
          <p:sp>
            <p:nvSpPr>
              <p:cNvPr id="250" name="Google Shape;250;p9"/>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dk2"/>
                  </a:gs>
                  <a:gs pos="100000">
                    <a:srgbClr val="12161A"/>
                  </a:gs>
                </a:gsLst>
                <a:lin ang="5400000" scaled="0"/>
              </a:gradFill>
              <a:ln>
                <a:noFill/>
              </a:ln>
            </p:spPr>
          </p:sp>
          <p:sp>
            <p:nvSpPr>
              <p:cNvPr id="251" name="Google Shape;251;p9"/>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12161A"/>
                  </a:gs>
                </a:gsLst>
                <a:lin ang="5400000" scaled="0"/>
              </a:gradFill>
              <a:ln>
                <a:noFill/>
              </a:ln>
            </p:spPr>
          </p:sp>
          <p:sp>
            <p:nvSpPr>
              <p:cNvPr id="252" name="Google Shape;252;p9"/>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dk2"/>
                  </a:gs>
                  <a:gs pos="100000">
                    <a:srgbClr val="12161A"/>
                  </a:gs>
                </a:gsLst>
                <a:lin ang="5400000" scaled="0"/>
              </a:gradFill>
              <a:ln>
                <a:noFill/>
              </a:ln>
            </p:spPr>
          </p:sp>
          <p:sp>
            <p:nvSpPr>
              <p:cNvPr id="253" name="Google Shape;253;p9"/>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133350" y="4662488"/>
                <a:ext cx="23813" cy="2181225"/>
              </a:xfrm>
              <a:prstGeom prst="rect">
                <a:avLst/>
              </a:pr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12161A"/>
                  </a:gs>
                </a:gsLst>
                <a:lin ang="5400000" scaled="0"/>
              </a:gradFill>
              <a:ln>
                <a:noFill/>
              </a:ln>
            </p:spPr>
          </p:sp>
          <p:sp>
            <p:nvSpPr>
              <p:cNvPr id="256" name="Google Shape;256;p9"/>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12161A"/>
                  </a:gs>
                </a:gsLst>
                <a:lin ang="5400000" scaled="0"/>
              </a:gradFill>
              <a:ln>
                <a:noFill/>
              </a:ln>
            </p:spPr>
          </p:sp>
          <p:sp>
            <p:nvSpPr>
              <p:cNvPr id="258" name="Google Shape;258;p9"/>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12161A"/>
                  </a:gs>
                </a:gsLst>
                <a:lin ang="5400000" scaled="0"/>
              </a:gradFill>
              <a:ln>
                <a:noFill/>
              </a:ln>
            </p:spPr>
          </p:sp>
          <p:sp>
            <p:nvSpPr>
              <p:cNvPr id="260" name="Google Shape;260;p9"/>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12161A"/>
                  </a:gs>
                </a:gsLst>
                <a:lin ang="5400000" scaled="0"/>
              </a:gradFill>
              <a:ln>
                <a:noFill/>
              </a:ln>
            </p:spPr>
          </p:sp>
          <p:sp>
            <p:nvSpPr>
              <p:cNvPr id="261" name="Google Shape;261;p9"/>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12161A"/>
                  </a:gs>
                </a:gsLst>
                <a:lin ang="5400000" scaled="0"/>
              </a:gradFill>
              <a:ln>
                <a:noFill/>
              </a:ln>
            </p:spPr>
          </p:sp>
          <p:sp>
            <p:nvSpPr>
              <p:cNvPr id="264" name="Google Shape;264;p9"/>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9"/>
            <p:cNvGrpSpPr/>
            <p:nvPr/>
          </p:nvGrpSpPr>
          <p:grpSpPr>
            <a:xfrm>
              <a:off x="11364912" y="0"/>
              <a:ext cx="674688" cy="6848476"/>
              <a:chOff x="11364912" y="0"/>
              <a:chExt cx="674688" cy="6848476"/>
            </a:xfrm>
          </p:grpSpPr>
          <p:sp>
            <p:nvSpPr>
              <p:cNvPr id="266" name="Google Shape;266;p9"/>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dk2"/>
                  </a:gs>
                  <a:gs pos="100000">
                    <a:srgbClr val="12161A"/>
                  </a:gs>
                </a:gsLst>
                <a:lin ang="5400000" scaled="0"/>
              </a:gradFill>
              <a:ln>
                <a:noFill/>
              </a:ln>
            </p:spPr>
          </p:sp>
          <p:sp>
            <p:nvSpPr>
              <p:cNvPr id="267" name="Google Shape;267;p9"/>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dk2"/>
                  </a:gs>
                  <a:gs pos="100000">
                    <a:srgbClr val="12161A"/>
                  </a:gs>
                </a:gsLst>
                <a:lin ang="5400000" scaled="0"/>
              </a:gradFill>
              <a:ln>
                <a:noFill/>
              </a:ln>
            </p:spPr>
          </p:sp>
          <p:sp>
            <p:nvSpPr>
              <p:cNvPr id="270" name="Google Shape;270;p9"/>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dk2"/>
                  </a:gs>
                  <a:gs pos="100000">
                    <a:srgbClr val="12161A"/>
                  </a:gs>
                </a:gsLst>
                <a:lin ang="5400000" scaled="0"/>
              </a:gradFill>
              <a:ln>
                <a:noFill/>
              </a:ln>
            </p:spPr>
          </p:sp>
          <p:sp>
            <p:nvSpPr>
              <p:cNvPr id="272" name="Google Shape;272;p9"/>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dk2"/>
                  </a:gs>
                  <a:gs pos="100000">
                    <a:srgbClr val="12161A"/>
                  </a:gs>
                </a:gsLst>
                <a:lin ang="5400000" scaled="0"/>
              </a:gradFill>
              <a:ln>
                <a:noFill/>
              </a:ln>
            </p:spPr>
          </p:sp>
          <p:sp>
            <p:nvSpPr>
              <p:cNvPr id="274" name="Google Shape;274;p9"/>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
              <p:cNvSpPr/>
              <p:nvPr/>
            </p:nvSpPr>
            <p:spPr>
              <a:xfrm>
                <a:off x="11939587" y="6596063"/>
                <a:ext cx="23813" cy="252413"/>
              </a:xfrm>
              <a:prstGeom prst="rect">
                <a:avLst/>
              </a:prstGeom>
              <a:gradFill>
                <a:gsLst>
                  <a:gs pos="0">
                    <a:schemeClr val="dk2"/>
                  </a:gs>
                  <a:gs pos="100000">
                    <a:srgbClr val="12161A"/>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6" name="Google Shape;276;p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7" name="Google Shape;277;p9"/>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dk1"/>
              </a:buClr>
              <a:buSzPts val="3000"/>
              <a:buFont typeface="Arial"/>
              <a:buChar char="•"/>
              <a:defRPr b="0" i="0" sz="2400" u="none" cap="none" strike="noStrike">
                <a:solidFill>
                  <a:schemeClr val="dk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dk1"/>
              </a:buClr>
              <a:buSzPts val="2500"/>
              <a:buFont typeface="Arial"/>
              <a:buChar char="•"/>
              <a:defRPr b="0" i="0" sz="2000" u="none" cap="none" strike="noStrike">
                <a:solidFill>
                  <a:schemeClr val="dk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dk1"/>
              </a:buClr>
              <a:buSzPts val="2250"/>
              <a:buFont typeface="Arial"/>
              <a:buChar char="•"/>
              <a:defRPr b="0" i="0" sz="1800" u="none" cap="none" strike="noStrike">
                <a:solidFill>
                  <a:schemeClr val="dk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278" name="Google Shape;278;p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88888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79" name="Google Shape;279;p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88888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280" name="Google Shape;280;p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rgbClr val="888888"/>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cs.google.com/document/d/1KEZLyKfqnVHvJzssHwhuFs2N-42GJZ4lqgg4m9KFvfQ/edit?usp=sharing" TargetMode="External"/><Relationship Id="rId4" Type="http://schemas.openxmlformats.org/officeDocument/2006/relationships/hyperlink" Target="https://docs.google.com/document/d/1OevoC6uQMVmUsWv-xqUMoWcGCDRcPbiSRTOeymfMzXQ/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hGDvvUNU-cw"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1" name="Shape 291"/>
        <p:cNvGrpSpPr/>
        <p:nvPr/>
      </p:nvGrpSpPr>
      <p:grpSpPr>
        <a:xfrm>
          <a:off x="0" y="0"/>
          <a:ext cx="0" cy="0"/>
          <a:chOff x="0" y="0"/>
          <a:chExt cx="0" cy="0"/>
        </a:xfrm>
      </p:grpSpPr>
      <p:grpSp>
        <p:nvGrpSpPr>
          <p:cNvPr id="292" name="Google Shape;292;p1"/>
          <p:cNvGrpSpPr/>
          <p:nvPr/>
        </p:nvGrpSpPr>
        <p:grpSpPr>
          <a:xfrm>
            <a:off x="0" y="-1"/>
            <a:ext cx="12192003" cy="6858001"/>
            <a:chOff x="0" y="-1"/>
            <a:chExt cx="12192003" cy="6858001"/>
          </a:xfrm>
        </p:grpSpPr>
        <p:sp>
          <p:nvSpPr>
            <p:cNvPr id="293" name="Google Shape;293;p1"/>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294" name="Google Shape;294;p1"/>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pic>
        <p:nvPicPr>
          <p:cNvPr descr="Scan of a human brain in a neurology clinic" id="295" name="Google Shape;295;p1"/>
          <p:cNvPicPr preferRelativeResize="0"/>
          <p:nvPr/>
        </p:nvPicPr>
        <p:blipFill rotWithShape="1">
          <a:blip r:embed="rId5">
            <a:alphaModFix/>
          </a:blip>
          <a:srcRect b="9335" l="0" r="0" t="15642"/>
          <a:stretch/>
        </p:blipFill>
        <p:spPr>
          <a:xfrm>
            <a:off x="3611" y="10"/>
            <a:ext cx="12188389" cy="6857990"/>
          </a:xfrm>
          <a:prstGeom prst="rect">
            <a:avLst/>
          </a:prstGeom>
          <a:noFill/>
          <a:ln>
            <a:noFill/>
          </a:ln>
        </p:spPr>
      </p:pic>
      <p:grpSp>
        <p:nvGrpSpPr>
          <p:cNvPr id="296" name="Google Shape;296;p1"/>
          <p:cNvGrpSpPr/>
          <p:nvPr/>
        </p:nvGrpSpPr>
        <p:grpSpPr>
          <a:xfrm>
            <a:off x="605895" y="2235200"/>
            <a:ext cx="10982062" cy="2396067"/>
            <a:chOff x="605895" y="2235200"/>
            <a:chExt cx="10982062" cy="2396067"/>
          </a:xfrm>
        </p:grpSpPr>
        <p:sp>
          <p:nvSpPr>
            <p:cNvPr id="297" name="Google Shape;297;p1"/>
            <p:cNvSpPr/>
            <p:nvPr/>
          </p:nvSpPr>
          <p:spPr>
            <a:xfrm>
              <a:off x="2582333" y="2235200"/>
              <a:ext cx="7027334" cy="2396067"/>
            </a:xfrm>
            <a:prstGeom prst="round2DiagRect">
              <a:avLst>
                <a:gd fmla="val 9246" name="adj1"/>
                <a:gd fmla="val 0" name="adj2"/>
              </a:avLst>
            </a:prstGeom>
            <a:solidFill>
              <a:schemeClr val="dk1">
                <a:alpha val="80000"/>
              </a:schemeClr>
            </a:solidFill>
            <a:ln cap="sq" cmpd="sng" w="19050">
              <a:solidFill>
                <a:schemeClr val="lt2">
                  <a:alpha val="60000"/>
                </a:schemeClr>
              </a:solidFill>
              <a:prstDash val="solid"/>
              <a:miter lim="800000"/>
              <a:headEnd len="sm" w="sm" type="none"/>
              <a:tailEnd len="sm" w="sm" type="none"/>
            </a:ln>
            <a:effectLst>
              <a:outerShdw blurRad="889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grpSp>
          <p:nvGrpSpPr>
            <p:cNvPr id="298" name="Google Shape;298;p1"/>
            <p:cNvGrpSpPr/>
            <p:nvPr/>
          </p:nvGrpSpPr>
          <p:grpSpPr>
            <a:xfrm>
              <a:off x="605895" y="2900097"/>
              <a:ext cx="10982062" cy="1211524"/>
              <a:chOff x="605895" y="2900097"/>
              <a:chExt cx="10982062" cy="1211524"/>
            </a:xfrm>
          </p:grpSpPr>
          <p:sp>
            <p:nvSpPr>
              <p:cNvPr id="299" name="Google Shape;299;p1"/>
              <p:cNvSpPr/>
              <p:nvPr/>
            </p:nvSpPr>
            <p:spPr>
              <a:xfrm flipH="1" rot="-5400000">
                <a:off x="9653587" y="33797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00" name="Google Shape;300;p1"/>
              <p:cNvSpPr/>
              <p:nvPr/>
            </p:nvSpPr>
            <p:spPr>
              <a:xfrm flipH="1" rot="-5400000">
                <a:off x="10078244" y="33107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
              <p:cNvSpPr/>
              <p:nvPr/>
            </p:nvSpPr>
            <p:spPr>
              <a:xfrm flipH="1" rot="-5400000">
                <a:off x="11146631" y="35742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
              <p:cNvSpPr/>
              <p:nvPr/>
            </p:nvSpPr>
            <p:spPr>
              <a:xfrm flipH="1" rot="-5400000">
                <a:off x="10230644" y="30345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03" name="Google Shape;303;p1"/>
              <p:cNvSpPr/>
              <p:nvPr/>
            </p:nvSpPr>
            <p:spPr>
              <a:xfrm rot="5400000">
                <a:off x="10034587" y="25627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04" name="Google Shape;304;p1"/>
              <p:cNvSpPr/>
              <p:nvPr/>
            </p:nvSpPr>
            <p:spPr>
              <a:xfrm rot="5400000">
                <a:off x="10747375" y="32326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
              <p:cNvSpPr/>
              <p:nvPr/>
            </p:nvSpPr>
            <p:spPr>
              <a:xfrm rot="5400000">
                <a:off x="11399044" y="30953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
              <p:cNvSpPr/>
              <p:nvPr/>
            </p:nvSpPr>
            <p:spPr>
              <a:xfrm rot="5400000">
                <a:off x="10353675" y="21531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07" name="Google Shape;307;p1"/>
              <p:cNvSpPr/>
              <p:nvPr/>
            </p:nvSpPr>
            <p:spPr>
              <a:xfrm rot="5400000">
                <a:off x="9848850" y="33088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
              <p:cNvSpPr/>
              <p:nvPr/>
            </p:nvSpPr>
            <p:spPr>
              <a:xfrm rot="5400000">
                <a:off x="9721056" y="3284272"/>
                <a:ext cx="23813" cy="252413"/>
              </a:xfrm>
              <a:prstGeom prst="rect">
                <a:avLst/>
              </a:pr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
              <p:cNvSpPr/>
              <p:nvPr/>
            </p:nvSpPr>
            <p:spPr>
              <a:xfrm rot="5400000">
                <a:off x="2122751" y="3532184"/>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10" name="Google Shape;310;p1"/>
              <p:cNvSpPr/>
              <p:nvPr/>
            </p:nvSpPr>
            <p:spPr>
              <a:xfrm rot="5400000">
                <a:off x="1958445" y="3463128"/>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
              <p:cNvSpPr/>
              <p:nvPr/>
            </p:nvSpPr>
            <p:spPr>
              <a:xfrm rot="5400000">
                <a:off x="858308" y="3726653"/>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
              <p:cNvSpPr/>
              <p:nvPr/>
            </p:nvSpPr>
            <p:spPr>
              <a:xfrm rot="5400000">
                <a:off x="1658407" y="3186902"/>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13" name="Google Shape;313;p1"/>
              <p:cNvSpPr/>
              <p:nvPr/>
            </p:nvSpPr>
            <p:spPr>
              <a:xfrm flipH="1" rot="-5400000">
                <a:off x="1860814" y="271515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14" name="Google Shape;314;p1"/>
              <p:cNvSpPr/>
              <p:nvPr/>
            </p:nvSpPr>
            <p:spPr>
              <a:xfrm flipH="1" rot="-5400000">
                <a:off x="1289314" y="3385079"/>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
              <p:cNvSpPr/>
              <p:nvPr/>
            </p:nvSpPr>
            <p:spPr>
              <a:xfrm flipH="1" rot="-5400000">
                <a:off x="605895" y="3247760"/>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
              <p:cNvSpPr/>
              <p:nvPr/>
            </p:nvSpPr>
            <p:spPr>
              <a:xfrm flipH="1" rot="-5400000">
                <a:off x="1532202" y="2305578"/>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lt2">
                  <a:alpha val="60000"/>
                </a:schemeClr>
              </a:solidFill>
              <a:ln>
                <a:noFill/>
              </a:ln>
              <a:effectLst>
                <a:outerShdw blurRad="50800" rotWithShape="0" algn="tl" dir="2700000" dist="38100">
                  <a:srgbClr val="000000">
                    <a:alpha val="57647"/>
                  </a:srgbClr>
                </a:outerShdw>
              </a:effectLst>
            </p:spPr>
          </p:sp>
          <p:sp>
            <p:nvSpPr>
              <p:cNvPr id="317" name="Google Shape;317;p1"/>
              <p:cNvSpPr/>
              <p:nvPr/>
            </p:nvSpPr>
            <p:spPr>
              <a:xfrm flipH="1" rot="-5400000">
                <a:off x="2154501" y="346127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
              <p:cNvSpPr/>
              <p:nvPr/>
            </p:nvSpPr>
            <p:spPr>
              <a:xfrm flipH="1" rot="-5400000">
                <a:off x="2448983" y="3436672"/>
                <a:ext cx="23813" cy="252413"/>
              </a:xfrm>
              <a:prstGeom prst="rect">
                <a:avLst/>
              </a:prstGeom>
              <a:solidFill>
                <a:schemeClr val="lt2">
                  <a:alpha val="60000"/>
                </a:schemeClr>
              </a:solidFill>
              <a:ln>
                <a:noFill/>
              </a:ln>
              <a:effectLst>
                <a:outerShdw blurRad="50800" rotWithShape="0" algn="tl" dir="2700000" dist="38100">
                  <a:srgbClr val="000000">
                    <a:alpha val="5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9" name="Google Shape;319;p1"/>
          <p:cNvSpPr txBox="1"/>
          <p:nvPr>
            <p:ph type="ctrTitle"/>
          </p:nvPr>
        </p:nvSpPr>
        <p:spPr>
          <a:xfrm>
            <a:off x="2667000" y="2328334"/>
            <a:ext cx="6858000" cy="136789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Twentieth Century"/>
              <a:buNone/>
            </a:pPr>
            <a:r>
              <a:rPr lang="en-US" sz="4400"/>
              <a:t>NEUROSCIENCE: SYNAPTIC TRANSMISSION</a:t>
            </a:r>
            <a:endParaRPr/>
          </a:p>
        </p:txBody>
      </p:sp>
      <p:sp>
        <p:nvSpPr>
          <p:cNvPr id="320" name="Google Shape;320;p1"/>
          <p:cNvSpPr txBox="1"/>
          <p:nvPr>
            <p:ph idx="1" type="subTitle"/>
          </p:nvPr>
        </p:nvSpPr>
        <p:spPr>
          <a:xfrm>
            <a:off x="2667001" y="3602038"/>
            <a:ext cx="6857999" cy="95302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lt2"/>
              </a:buClr>
              <a:buSzPts val="25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bb1c34e147_0_7"/>
          <p:cNvSpPr txBox="1"/>
          <p:nvPr>
            <p:ph type="title"/>
          </p:nvPr>
        </p:nvSpPr>
        <p:spPr>
          <a:xfrm>
            <a:off x="1141413" y="618518"/>
            <a:ext cx="9906000" cy="1478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Meet the Scientist: Kendall Clay!</a:t>
            </a:r>
            <a:endParaRPr/>
          </a:p>
        </p:txBody>
      </p:sp>
      <p:sp>
        <p:nvSpPr>
          <p:cNvPr id="482" name="Google Shape;482;gbb1c34e147_0_7"/>
          <p:cNvSpPr txBox="1"/>
          <p:nvPr>
            <p:ph idx="2" type="body"/>
          </p:nvPr>
        </p:nvSpPr>
        <p:spPr>
          <a:xfrm>
            <a:off x="6172200" y="2249486"/>
            <a:ext cx="4875300" cy="3541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Kendall is a first year Neuroscience PhD student at the University of Georgia. She loves brains and studying how genes work together to control the brain’s many functions. In her free time, she likes to play guitar, embroider, and hang out with her cat!</a:t>
            </a:r>
            <a:endParaRPr/>
          </a:p>
        </p:txBody>
      </p:sp>
      <p:pic>
        <p:nvPicPr>
          <p:cNvPr id="483" name="Google Shape;483;gbb1c34e147_0_7"/>
          <p:cNvPicPr preferRelativeResize="0"/>
          <p:nvPr/>
        </p:nvPicPr>
        <p:blipFill>
          <a:blip r:embed="rId3">
            <a:alphaModFix/>
          </a:blip>
          <a:stretch>
            <a:fillRect/>
          </a:stretch>
        </p:blipFill>
        <p:spPr>
          <a:xfrm>
            <a:off x="2095500" y="1706693"/>
            <a:ext cx="3341989" cy="44559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b9a53ed948_0_38"/>
          <p:cNvSpPr/>
          <p:nvPr>
            <p:ph idx="2" type="pic"/>
          </p:nvPr>
        </p:nvSpPr>
        <p:spPr>
          <a:xfrm>
            <a:off x="1141411" y="606426"/>
            <a:ext cx="9912300" cy="3299700"/>
          </a:xfrm>
          <a:prstGeom prst="round2DiagRect">
            <a:avLst>
              <a:gd fmla="val 16667" name="adj1"/>
              <a:gd fmla="val 0" name="adj2"/>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Exit ticket: 3 things you learned, 2 things you liked, 1 question you still have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b9a53ed948_0_46"/>
          <p:cNvSpPr/>
          <p:nvPr>
            <p:ph idx="2" type="pic"/>
          </p:nvPr>
        </p:nvSpPr>
        <p:spPr>
          <a:xfrm>
            <a:off x="1141400" y="606424"/>
            <a:ext cx="9912300" cy="5608800"/>
          </a:xfrm>
          <a:prstGeom prst="round2DiagRect">
            <a:avLst>
              <a:gd fmla="val 16667" name="adj1"/>
              <a:gd fmla="val 0" name="adj2"/>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u="sng">
                <a:solidFill>
                  <a:schemeClr val="hlink"/>
                </a:solidFill>
                <a:hlinkClick r:id="rId3"/>
              </a:rPr>
              <a:t>https://docs.google.com/document/d/1KEZLyKfqnVHvJzssHwhuFs2N-42GJZ4lqgg4m9KFvfQ/edit?usp=sharing</a:t>
            </a:r>
            <a:endParaRPr/>
          </a:p>
          <a:p>
            <a:pPr indent="0" lvl="0" marL="0" rtl="0" algn="l">
              <a:spcBef>
                <a:spcPts val="1000"/>
              </a:spcBef>
              <a:spcAft>
                <a:spcPts val="0"/>
              </a:spcAft>
              <a:buNone/>
            </a:pPr>
            <a:r>
              <a:rPr lang="en-US"/>
              <a:t>Case Study Link</a:t>
            </a:r>
            <a:endParaRPr/>
          </a:p>
          <a:p>
            <a:pPr indent="0" lvl="0" marL="0" rtl="0" algn="l">
              <a:spcBef>
                <a:spcPts val="1000"/>
              </a:spcBef>
              <a:spcAft>
                <a:spcPts val="0"/>
              </a:spcAft>
              <a:buNone/>
            </a:pPr>
            <a:r>
              <a:rPr lang="en-US" u="sng">
                <a:solidFill>
                  <a:schemeClr val="hlink"/>
                </a:solidFill>
                <a:hlinkClick r:id="rId4"/>
              </a:rPr>
              <a:t>https://docs.google.com/document/d/1OevoC6uQMVmUsWv-xqUMoWcGCDRcPbiSRTOeymfMzXQ/edit?usp=sharing</a:t>
            </a:r>
            <a:endParaRPr/>
          </a:p>
          <a:p>
            <a:pPr indent="0" lvl="0" marL="0" rtl="0" algn="l">
              <a:spcBef>
                <a:spcPts val="1000"/>
              </a:spcBef>
              <a:spcAft>
                <a:spcPts val="0"/>
              </a:spcAft>
              <a:buNone/>
            </a:pPr>
            <a:r>
              <a:rPr lang="en-US"/>
              <a:t>Quiz Link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grpSp>
        <p:nvGrpSpPr>
          <p:cNvPr id="326" name="Google Shape;326;p2"/>
          <p:cNvGrpSpPr/>
          <p:nvPr/>
        </p:nvGrpSpPr>
        <p:grpSpPr>
          <a:xfrm>
            <a:off x="0" y="-1"/>
            <a:ext cx="12192003" cy="6858001"/>
            <a:chOff x="0" y="-1"/>
            <a:chExt cx="12192003" cy="6858001"/>
          </a:xfrm>
        </p:grpSpPr>
        <p:sp>
          <p:nvSpPr>
            <p:cNvPr id="327" name="Google Shape;327;p2"/>
            <p:cNvSpPr/>
            <p:nvPr/>
          </p:nvSpPr>
          <p:spPr>
            <a:xfrm>
              <a:off x="1" y="-1"/>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328" name="Google Shape;328;p2"/>
            <p:cNvPicPr preferRelativeResize="0"/>
            <p:nvPr/>
          </p:nvPicPr>
          <p:blipFill rotWithShape="1">
            <a:blip r:embed="rId4">
              <a:alphaModFix amt="30000"/>
            </a:blip>
            <a:srcRect b="0" l="0" r="0" t="0"/>
            <a:stretch/>
          </p:blipFill>
          <p:spPr>
            <a:xfrm>
              <a:off x="0" y="-1"/>
              <a:ext cx="12192003" cy="6858001"/>
            </a:xfrm>
            <a:prstGeom prst="rect">
              <a:avLst/>
            </a:prstGeom>
            <a:noFill/>
            <a:ln>
              <a:noFill/>
            </a:ln>
          </p:spPr>
        </p:pic>
      </p:grpSp>
      <p:sp>
        <p:nvSpPr>
          <p:cNvPr id="329" name="Google Shape;329;p2"/>
          <p:cNvSpPr txBox="1"/>
          <p:nvPr>
            <p:ph type="title"/>
          </p:nvPr>
        </p:nvSpPr>
        <p:spPr>
          <a:xfrm>
            <a:off x="7962519" y="618518"/>
            <a:ext cx="3084891"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wentieth Century"/>
              <a:buNone/>
            </a:pPr>
            <a:r>
              <a:rPr lang="en-US" sz="3200"/>
              <a:t>WHAT ARE THE PARTS OF A NEURON?</a:t>
            </a:r>
            <a:endParaRPr sz="3200"/>
          </a:p>
        </p:txBody>
      </p:sp>
      <p:pic>
        <p:nvPicPr>
          <p:cNvPr descr="Optical fiber threads" id="330" name="Google Shape;330;p2"/>
          <p:cNvPicPr preferRelativeResize="0"/>
          <p:nvPr/>
        </p:nvPicPr>
        <p:blipFill rotWithShape="1">
          <a:blip r:embed="rId5">
            <a:alphaModFix/>
          </a:blip>
          <a:srcRect b="0" l="8669" r="8669" t="0"/>
          <a:stretch/>
        </p:blipFill>
        <p:spPr>
          <a:xfrm flipH="1">
            <a:off x="-5597" y="10"/>
            <a:ext cx="7558541" cy="6857990"/>
          </a:xfrm>
          <a:prstGeom prst="rect">
            <a:avLst/>
          </a:prstGeom>
          <a:noFill/>
          <a:ln>
            <a:noFill/>
          </a:ln>
        </p:spPr>
      </p:pic>
      <p:grpSp>
        <p:nvGrpSpPr>
          <p:cNvPr id="331" name="Google Shape;331;p2"/>
          <p:cNvGrpSpPr/>
          <p:nvPr/>
        </p:nvGrpSpPr>
        <p:grpSpPr>
          <a:xfrm>
            <a:off x="0" y="0"/>
            <a:ext cx="2305051" cy="6858001"/>
            <a:chOff x="0" y="0"/>
            <a:chExt cx="2305051" cy="6858001"/>
          </a:xfrm>
        </p:grpSpPr>
        <p:sp>
          <p:nvSpPr>
            <p:cNvPr id="332" name="Google Shape;332;p2"/>
            <p:cNvSpPr/>
            <p:nvPr/>
          </p:nvSpPr>
          <p:spPr>
            <a:xfrm>
              <a:off x="1209675" y="4763"/>
              <a:ext cx="23813" cy="2181225"/>
            </a:xfrm>
            <a:prstGeom prst="rect">
              <a:avLst/>
            </a:pr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414338" y="9525"/>
              <a:ext cx="28575" cy="4481513"/>
            </a:xfrm>
            <a:prstGeom prst="rect">
              <a:avLst/>
            </a:pr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solidFill>
              <a:schemeClr val="lt1">
                <a:alpha val="69803"/>
              </a:schemeClr>
            </a:solidFill>
            <a:ln>
              <a:noFill/>
            </a:ln>
          </p:spPr>
        </p:sp>
        <p:sp>
          <p:nvSpPr>
            <p:cNvPr id="338" name="Google Shape;338;p2"/>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solidFill>
              <a:schemeClr val="lt1">
                <a:alpha val="69803"/>
              </a:schemeClr>
            </a:solidFill>
            <a:ln>
              <a:noFill/>
            </a:ln>
          </p:spPr>
        </p:sp>
        <p:sp>
          <p:nvSpPr>
            <p:cNvPr id="339" name="Google Shape;339;p2"/>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solidFill>
              <a:schemeClr val="lt1">
                <a:alpha val="69803"/>
              </a:schemeClr>
            </a:solidFill>
            <a:ln>
              <a:noFill/>
            </a:ln>
          </p:spPr>
        </p:sp>
        <p:sp>
          <p:nvSpPr>
            <p:cNvPr id="341" name="Google Shape;341;p2"/>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solidFill>
              <a:schemeClr val="lt1">
                <a:alpha val="69803"/>
              </a:schemeClr>
            </a:solidFill>
            <a:ln>
              <a:noFill/>
            </a:ln>
          </p:spPr>
        </p:sp>
        <p:sp>
          <p:nvSpPr>
            <p:cNvPr id="342" name="Google Shape;342;p2"/>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solidFill>
              <a:schemeClr val="lt1">
                <a:alpha val="69803"/>
              </a:schemeClr>
            </a:solidFill>
            <a:ln>
              <a:noFill/>
            </a:ln>
          </p:spPr>
        </p:sp>
        <p:sp>
          <p:nvSpPr>
            <p:cNvPr id="345" name="Google Shape;345;p2"/>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solidFill>
              <a:schemeClr val="lt1">
                <a:alpha val="69803"/>
              </a:schemeClr>
            </a:solidFill>
            <a:ln>
              <a:noFill/>
            </a:ln>
          </p:spPr>
        </p:sp>
        <p:sp>
          <p:nvSpPr>
            <p:cNvPr id="347" name="Google Shape;347;p2"/>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solidFill>
              <a:schemeClr val="lt1">
                <a:alpha val="69803"/>
              </a:schemeClr>
            </a:solidFill>
            <a:ln>
              <a:noFill/>
            </a:ln>
          </p:spPr>
        </p:sp>
        <p:sp>
          <p:nvSpPr>
            <p:cNvPr id="350" name="Google Shape;350;p2"/>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solidFill>
              <a:schemeClr val="lt1">
                <a:alpha val="69803"/>
              </a:schemeClr>
            </a:solidFill>
            <a:ln>
              <a:noFill/>
            </a:ln>
          </p:spPr>
        </p:sp>
        <p:sp>
          <p:nvSpPr>
            <p:cNvPr id="353" name="Google Shape;353;p2"/>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solidFill>
              <a:schemeClr val="lt1">
                <a:alpha val="69803"/>
              </a:schemeClr>
            </a:solidFill>
            <a:ln>
              <a:noFill/>
            </a:ln>
          </p:spPr>
        </p:sp>
        <p:sp>
          <p:nvSpPr>
            <p:cNvPr id="355" name="Google Shape;355;p2"/>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lt1">
                <a:alpha val="69803"/>
              </a:schemeClr>
            </a:solidFill>
            <a:ln>
              <a:noFill/>
            </a:ln>
          </p:spPr>
        </p:sp>
        <p:sp>
          <p:nvSpPr>
            <p:cNvPr id="357" name="Google Shape;357;p2"/>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lt1">
                <a:alpha val="69803"/>
              </a:schemeClr>
            </a:solidFill>
            <a:ln>
              <a:noFill/>
            </a:ln>
          </p:spPr>
        </p:sp>
        <p:sp>
          <p:nvSpPr>
            <p:cNvPr id="359" name="Google Shape;359;p2"/>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642938" y="6610350"/>
              <a:ext cx="23813" cy="242888"/>
            </a:xfrm>
            <a:prstGeom prst="rect">
              <a:avLst/>
            </a:pr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solidFill>
              <a:schemeClr val="lt1">
                <a:alpha val="69803"/>
              </a:schemeClr>
            </a:solidFill>
            <a:ln>
              <a:noFill/>
            </a:ln>
          </p:spPr>
        </p:sp>
        <p:sp>
          <p:nvSpPr>
            <p:cNvPr id="363" name="Google Shape;363;p2"/>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solidFill>
              <a:schemeClr val="lt1">
                <a:alpha val="69803"/>
              </a:schemeClr>
            </a:solidFill>
            <a:ln>
              <a:noFill/>
            </a:ln>
          </p:spPr>
        </p:sp>
        <p:sp>
          <p:nvSpPr>
            <p:cNvPr id="364" name="Google Shape;364;p2"/>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lt1">
                <a:alpha val="69803"/>
              </a:schemeClr>
            </a:solidFill>
            <a:ln>
              <a:noFill/>
            </a:ln>
          </p:spPr>
        </p:sp>
        <p:sp>
          <p:nvSpPr>
            <p:cNvPr id="366" name="Google Shape;366;p2"/>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solidFill>
              <a:schemeClr val="lt1">
                <a:alpha val="69803"/>
              </a:schemeClr>
            </a:solidFill>
            <a:ln>
              <a:noFill/>
            </a:ln>
          </p:spPr>
        </p:sp>
        <p:sp>
          <p:nvSpPr>
            <p:cNvPr id="367" name="Google Shape;367;p2"/>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solidFill>
              <a:schemeClr val="lt1">
                <a:alpha val="69803"/>
              </a:schemeClr>
            </a:solidFill>
            <a:ln>
              <a:noFill/>
            </a:ln>
          </p:spPr>
        </p:sp>
        <p:sp>
          <p:nvSpPr>
            <p:cNvPr id="369" name="Google Shape;369;p2"/>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solidFill>
              <a:schemeClr val="lt1">
                <a:alpha val="69803"/>
              </a:schemeClr>
            </a:solidFill>
            <a:ln>
              <a:noFill/>
            </a:ln>
          </p:spPr>
        </p:sp>
        <p:sp>
          <p:nvSpPr>
            <p:cNvPr id="371" name="Google Shape;371;p2"/>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1228725" y="4662488"/>
              <a:ext cx="23813" cy="2181225"/>
            </a:xfrm>
            <a:prstGeom prst="rect">
              <a:avLst/>
            </a:pr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solidFill>
              <a:schemeClr val="lt1">
                <a:alpha val="69803"/>
              </a:schemeClr>
            </a:solidFill>
            <a:ln>
              <a:noFill/>
            </a:ln>
          </p:spPr>
        </p:sp>
        <p:sp>
          <p:nvSpPr>
            <p:cNvPr id="374" name="Google Shape;374;p2"/>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solidFill>
              <a:schemeClr val="lt1">
                <a:alpha val="69803"/>
              </a:schemeClr>
            </a:solidFill>
            <a:ln>
              <a:noFill/>
            </a:ln>
          </p:spPr>
        </p:sp>
        <p:sp>
          <p:nvSpPr>
            <p:cNvPr id="376" name="Google Shape;376;p2"/>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solidFill>
              <a:schemeClr val="lt1">
                <a:alpha val="69803"/>
              </a:schemeClr>
            </a:solidFill>
            <a:ln>
              <a:noFill/>
            </a:ln>
          </p:spPr>
        </p:sp>
        <p:sp>
          <p:nvSpPr>
            <p:cNvPr id="379" name="Google Shape;379;p2"/>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solidFill>
              <a:schemeClr val="lt1">
                <a:alpha val="69803"/>
              </a:schemeClr>
            </a:solidFill>
            <a:ln>
              <a:noFill/>
            </a:ln>
          </p:spPr>
        </p:sp>
        <p:sp>
          <p:nvSpPr>
            <p:cNvPr id="380" name="Google Shape;380;p2"/>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solidFill>
              <a:schemeClr val="lt1">
                <a:alpha val="69803"/>
              </a:schemeClr>
            </a:solidFill>
            <a:ln>
              <a:noFill/>
            </a:ln>
          </p:spPr>
        </p:sp>
        <p:sp>
          <p:nvSpPr>
            <p:cNvPr id="383" name="Google Shape;383;p2"/>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lt1">
                <a:alpha val="69803"/>
              </a:schemeClr>
            </a:solidFill>
            <a:ln>
              <a:noFill/>
            </a:ln>
          </p:spPr>
        </p:sp>
        <p:sp>
          <p:nvSpPr>
            <p:cNvPr id="385" name="Google Shape;385;p2"/>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lt1">
                <a:alpha val="69803"/>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 name="Google Shape;386;p2"/>
          <p:cNvSpPr txBox="1"/>
          <p:nvPr/>
        </p:nvSpPr>
        <p:spPr>
          <a:xfrm>
            <a:off x="8143875" y="2714625"/>
            <a:ext cx="30849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FFFFFF"/>
                </a:solidFill>
                <a:latin typeface="Twentieth Century"/>
                <a:ea typeface="Twentieth Century"/>
                <a:cs typeface="Twentieth Century"/>
                <a:sym typeface="Twentieth Century"/>
              </a:rPr>
              <a:t>Cell Body/Soma</a:t>
            </a:r>
            <a:endParaRPr sz="2000">
              <a:solidFill>
                <a:srgbClr val="FFFFFF"/>
              </a:solidFill>
              <a:latin typeface="Twentieth Century"/>
              <a:ea typeface="Twentieth Century"/>
              <a:cs typeface="Twentieth Century"/>
              <a:sym typeface="Twentieth Century"/>
            </a:endParaRPr>
          </a:p>
          <a:p>
            <a:pPr indent="0" lvl="0" marL="0" rtl="0" algn="l">
              <a:spcBef>
                <a:spcPts val="0"/>
              </a:spcBef>
              <a:spcAft>
                <a:spcPts val="0"/>
              </a:spcAft>
              <a:buNone/>
            </a:pPr>
            <a:r>
              <a:rPr lang="en-US" sz="2000">
                <a:solidFill>
                  <a:srgbClr val="FFFFFF"/>
                </a:solidFill>
                <a:latin typeface="Twentieth Century"/>
                <a:ea typeface="Twentieth Century"/>
                <a:cs typeface="Twentieth Century"/>
                <a:sym typeface="Twentieth Century"/>
              </a:rPr>
              <a:t>Dendrites</a:t>
            </a:r>
            <a:endParaRPr sz="2000">
              <a:solidFill>
                <a:srgbClr val="FFFFFF"/>
              </a:solidFill>
              <a:latin typeface="Twentieth Century"/>
              <a:ea typeface="Twentieth Century"/>
              <a:cs typeface="Twentieth Century"/>
              <a:sym typeface="Twentieth Century"/>
            </a:endParaRPr>
          </a:p>
          <a:p>
            <a:pPr indent="0" lvl="0" marL="0" rtl="0" algn="l">
              <a:spcBef>
                <a:spcPts val="0"/>
              </a:spcBef>
              <a:spcAft>
                <a:spcPts val="0"/>
              </a:spcAft>
              <a:buNone/>
            </a:pPr>
            <a:r>
              <a:rPr lang="en-US" sz="2000">
                <a:solidFill>
                  <a:srgbClr val="FFFFFF"/>
                </a:solidFill>
                <a:latin typeface="Twentieth Century"/>
                <a:ea typeface="Twentieth Century"/>
                <a:cs typeface="Twentieth Century"/>
                <a:sym typeface="Twentieth Century"/>
              </a:rPr>
              <a:t>Axon</a:t>
            </a:r>
            <a:endParaRPr sz="2000">
              <a:solidFill>
                <a:srgbClr val="FFFFFF"/>
              </a:solidFill>
              <a:latin typeface="Twentieth Century"/>
              <a:ea typeface="Twentieth Century"/>
              <a:cs typeface="Twentieth Century"/>
              <a:sym typeface="Twentieth Century"/>
            </a:endParaRPr>
          </a:p>
          <a:p>
            <a:pPr indent="0" lvl="0" marL="0" rtl="0" algn="l">
              <a:spcBef>
                <a:spcPts val="0"/>
              </a:spcBef>
              <a:spcAft>
                <a:spcPts val="0"/>
              </a:spcAft>
              <a:buNone/>
            </a:pPr>
            <a:r>
              <a:rPr lang="en-US" sz="2000">
                <a:solidFill>
                  <a:srgbClr val="FFFFFF"/>
                </a:solidFill>
                <a:latin typeface="Twentieth Century"/>
                <a:ea typeface="Twentieth Century"/>
                <a:cs typeface="Twentieth Century"/>
                <a:sym typeface="Twentieth Century"/>
              </a:rPr>
              <a:t>Terminal Buttons/Axon Terminals</a:t>
            </a:r>
            <a:endParaRPr sz="2000">
              <a:solidFill>
                <a:srgbClr val="FFFFFF"/>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30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3"/>
          <p:cNvSpPr/>
          <p:nvPr/>
        </p:nvSpPr>
        <p:spPr>
          <a:xfrm>
            <a:off x="0" y="0"/>
            <a:ext cx="12188952" cy="6858000"/>
          </a:xfrm>
          <a:prstGeom prst="rect">
            <a:avLst/>
          </a:prstGeom>
          <a:blipFill rotWithShape="1">
            <a:blip r:embed="rId3">
              <a:alphaModFix/>
            </a:blip>
            <a:stretch>
              <a:fillRect b="0" l="0" r="0" t="0"/>
            </a:stretch>
          </a:blipFill>
          <a:ln>
            <a:noFill/>
          </a:ln>
          <a:effectLst>
            <a:outerShdw blurRad="76200" rotWithShape="0" algn="l" dist="381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id="393" name="Google Shape;393;p3"/>
          <p:cNvPicPr preferRelativeResize="0"/>
          <p:nvPr/>
        </p:nvPicPr>
        <p:blipFill rotWithShape="1">
          <a:blip r:embed="rId4">
            <a:alphaModFix amt="30000"/>
          </a:blip>
          <a:srcRect b="0" l="0" r="0" t="0"/>
          <a:stretch/>
        </p:blipFill>
        <p:spPr>
          <a:xfrm>
            <a:off x="-2783" y="0"/>
            <a:ext cx="12188952" cy="6858000"/>
          </a:xfrm>
          <a:prstGeom prst="rect">
            <a:avLst/>
          </a:prstGeom>
          <a:noFill/>
          <a:ln>
            <a:noFill/>
          </a:ln>
        </p:spPr>
      </p:pic>
      <p:grpSp>
        <p:nvGrpSpPr>
          <p:cNvPr id="394" name="Google Shape;394;p3"/>
          <p:cNvGrpSpPr/>
          <p:nvPr/>
        </p:nvGrpSpPr>
        <p:grpSpPr>
          <a:xfrm>
            <a:off x="0" y="0"/>
            <a:ext cx="1220788" cy="6858001"/>
            <a:chOff x="-14288" y="0"/>
            <a:chExt cx="1220788" cy="6858001"/>
          </a:xfrm>
        </p:grpSpPr>
        <p:sp>
          <p:nvSpPr>
            <p:cNvPr id="395" name="Google Shape;395;p3"/>
            <p:cNvSpPr/>
            <p:nvPr/>
          </p:nvSpPr>
          <p:spPr>
            <a:xfrm>
              <a:off x="114300" y="4763"/>
              <a:ext cx="23813" cy="2181225"/>
            </a:xfrm>
            <a:prstGeom prst="rect">
              <a:avLst/>
            </a:pr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B0BFC7"/>
                </a:gs>
              </a:gsLst>
              <a:lin ang="5400000" scaled="0"/>
            </a:gradFill>
            <a:ln>
              <a:noFill/>
            </a:ln>
          </p:spPr>
        </p:sp>
        <p:sp>
          <p:nvSpPr>
            <p:cNvPr id="399" name="Google Shape;399;p3"/>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B0BFC7"/>
                </a:gs>
              </a:gsLst>
              <a:lin ang="5400000" scaled="0"/>
            </a:gradFill>
            <a:ln>
              <a:noFill/>
            </a:ln>
          </p:spPr>
        </p:sp>
        <p:sp>
          <p:nvSpPr>
            <p:cNvPr id="401" name="Google Shape;401;p3"/>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B0BFC7"/>
                </a:gs>
              </a:gsLst>
              <a:lin ang="5400000" scaled="0"/>
            </a:gradFill>
            <a:ln>
              <a:noFill/>
            </a:ln>
          </p:spPr>
        </p:sp>
        <p:sp>
          <p:nvSpPr>
            <p:cNvPr id="402" name="Google Shape;402;p3"/>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B0BFC7"/>
                </a:gs>
              </a:gsLst>
              <a:lin ang="5400000" scaled="0"/>
            </a:gradFill>
            <a:ln>
              <a:noFill/>
            </a:ln>
          </p:spPr>
        </p:sp>
        <p:sp>
          <p:nvSpPr>
            <p:cNvPr id="405" name="Google Shape;405;p3"/>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6" name="Google Shape;406;p3"/>
            <p:cNvCxnSpPr/>
            <p:nvPr/>
          </p:nvCxnSpPr>
          <p:spPr>
            <a:xfrm>
              <a:off x="-4763" y="9525"/>
              <a:ext cx="0" cy="0"/>
            </a:xfrm>
            <a:prstGeom prst="straightConnector1">
              <a:avLst/>
            </a:prstGeom>
            <a:gradFill>
              <a:gsLst>
                <a:gs pos="0">
                  <a:schemeClr val="lt2"/>
                </a:gs>
                <a:gs pos="100000">
                  <a:srgbClr val="B0BFC7"/>
                </a:gs>
              </a:gsLst>
              <a:lin ang="5400000" scaled="0"/>
            </a:gradFill>
            <a:ln cap="flat" cmpd="sng" w="9525">
              <a:solidFill>
                <a:srgbClr val="FFFFFF"/>
              </a:solidFill>
              <a:prstDash val="solid"/>
              <a:miter lim="800000"/>
              <a:headEnd len="med" w="med" type="none"/>
              <a:tailEnd len="med" w="med" type="none"/>
            </a:ln>
          </p:spPr>
        </p:cxnSp>
        <p:sp>
          <p:nvSpPr>
            <p:cNvPr id="407" name="Google Shape;407;p3"/>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B0BFC7"/>
                </a:gs>
              </a:gsLst>
              <a:lin ang="5400000" scaled="0"/>
            </a:gradFill>
            <a:ln>
              <a:noFill/>
            </a:ln>
          </p:spPr>
        </p:sp>
        <p:sp>
          <p:nvSpPr>
            <p:cNvPr id="408" name="Google Shape;408;p3"/>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B0BFC7"/>
                </a:gs>
              </a:gsLst>
              <a:lin ang="5400000" scaled="0"/>
            </a:gradFill>
            <a:ln>
              <a:noFill/>
            </a:ln>
          </p:spPr>
        </p:sp>
        <p:sp>
          <p:nvSpPr>
            <p:cNvPr id="409" name="Google Shape;409;p3"/>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B0BFC7"/>
                </a:gs>
              </a:gsLst>
              <a:lin ang="5400000" scaled="0"/>
            </a:gradFill>
            <a:ln>
              <a:noFill/>
            </a:ln>
          </p:spPr>
        </p:sp>
        <p:sp>
          <p:nvSpPr>
            <p:cNvPr id="410" name="Google Shape;410;p3"/>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
            <p:cNvSpPr/>
            <p:nvPr/>
          </p:nvSpPr>
          <p:spPr>
            <a:xfrm>
              <a:off x="133350" y="4662488"/>
              <a:ext cx="23813" cy="2181225"/>
            </a:xfrm>
            <a:prstGeom prst="rect">
              <a:avLst/>
            </a:pr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B0BFC7"/>
                </a:gs>
              </a:gsLst>
              <a:lin ang="5400000" scaled="0"/>
            </a:gradFill>
            <a:ln>
              <a:noFill/>
            </a:ln>
          </p:spPr>
        </p:sp>
        <p:sp>
          <p:nvSpPr>
            <p:cNvPr id="413" name="Google Shape;413;p3"/>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B0BFC7"/>
                </a:gs>
              </a:gsLst>
              <a:lin ang="5400000" scaled="0"/>
            </a:gradFill>
            <a:ln>
              <a:noFill/>
            </a:ln>
          </p:spPr>
        </p:sp>
        <p:sp>
          <p:nvSpPr>
            <p:cNvPr id="415" name="Google Shape;415;p3"/>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B0BFC7"/>
                </a:gs>
              </a:gsLst>
              <a:lin ang="5400000" scaled="0"/>
            </a:gradFill>
            <a:ln>
              <a:noFill/>
            </a:ln>
          </p:spPr>
        </p:sp>
        <p:sp>
          <p:nvSpPr>
            <p:cNvPr id="417" name="Google Shape;417;p3"/>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B0BFC7"/>
                </a:gs>
              </a:gsLst>
              <a:lin ang="5400000" scaled="0"/>
            </a:gradFill>
            <a:ln>
              <a:noFill/>
            </a:ln>
          </p:spPr>
        </p:sp>
        <p:sp>
          <p:nvSpPr>
            <p:cNvPr id="418" name="Google Shape;418;p3"/>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B0BFC7"/>
                </a:gs>
              </a:gsLst>
              <a:lin ang="5400000" scaled="0"/>
            </a:gradFill>
            <a:ln>
              <a:noFill/>
            </a:ln>
          </p:spPr>
        </p:sp>
        <p:sp>
          <p:nvSpPr>
            <p:cNvPr id="421" name="Google Shape;421;p3"/>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B0BFC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3"/>
          <p:cNvSpPr txBox="1"/>
          <p:nvPr>
            <p:ph type="title"/>
          </p:nvPr>
        </p:nvSpPr>
        <p:spPr>
          <a:xfrm>
            <a:off x="1167650" y="730200"/>
            <a:ext cx="9848100" cy="2203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300"/>
              <a:buFont typeface="Twentieth Century"/>
              <a:buNone/>
            </a:pPr>
            <a:r>
              <a:rPr lang="en-US" sz="2900">
                <a:solidFill>
                  <a:srgbClr val="FFFFFF"/>
                </a:solidFill>
                <a:latin typeface="Cambria"/>
                <a:ea typeface="Cambria"/>
                <a:cs typeface="Cambria"/>
                <a:sym typeface="Cambria"/>
              </a:rPr>
              <a:t>Brains are made of specialized cells called neurons which can transmit electrical and chemical signals to communicate about sensory input and motor output. </a:t>
            </a:r>
            <a:endParaRPr sz="5400">
              <a:solidFill>
                <a:srgbClr val="FFFFFF"/>
              </a:solidFill>
            </a:endParaRPr>
          </a:p>
        </p:txBody>
      </p:sp>
      <p:grpSp>
        <p:nvGrpSpPr>
          <p:cNvPr id="423" name="Google Shape;423;p3"/>
          <p:cNvGrpSpPr/>
          <p:nvPr/>
        </p:nvGrpSpPr>
        <p:grpSpPr>
          <a:xfrm>
            <a:off x="11379200" y="0"/>
            <a:ext cx="674688" cy="6848476"/>
            <a:chOff x="11364912" y="0"/>
            <a:chExt cx="674688" cy="6848476"/>
          </a:xfrm>
        </p:grpSpPr>
        <p:sp>
          <p:nvSpPr>
            <p:cNvPr id="424" name="Google Shape;424;p3"/>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chemeClr val="lt2"/>
                </a:gs>
                <a:gs pos="100000">
                  <a:srgbClr val="B0BFC7">
                    <a:alpha val="60000"/>
                  </a:srgbClr>
                </a:gs>
              </a:gsLst>
              <a:lin ang="5400000" scaled="0"/>
            </a:gradFill>
            <a:ln>
              <a:noFill/>
            </a:ln>
          </p:spPr>
        </p:sp>
        <p:sp>
          <p:nvSpPr>
            <p:cNvPr id="425" name="Google Shape;425;p3"/>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chemeClr val="lt2"/>
                </a:gs>
                <a:gs pos="100000">
                  <a:srgbClr val="B0BFC7">
                    <a:alpha val="60000"/>
                  </a:srgbClr>
                </a:gs>
              </a:gsLst>
              <a:lin ang="5400000" scaled="0"/>
            </a:gradFill>
            <a:ln>
              <a:noFill/>
            </a:ln>
          </p:spPr>
        </p:sp>
        <p:sp>
          <p:nvSpPr>
            <p:cNvPr id="428" name="Google Shape;428;p3"/>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chemeClr val="lt2"/>
                </a:gs>
                <a:gs pos="100000">
                  <a:srgbClr val="B0BFC7">
                    <a:alpha val="60000"/>
                  </a:srgbClr>
                </a:gs>
              </a:gsLst>
              <a:lin ang="5400000" scaled="0"/>
            </a:gradFill>
            <a:ln>
              <a:noFill/>
            </a:ln>
          </p:spPr>
        </p:sp>
        <p:sp>
          <p:nvSpPr>
            <p:cNvPr id="430" name="Google Shape;430;p3"/>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chemeClr val="lt2"/>
                </a:gs>
                <a:gs pos="100000">
                  <a:srgbClr val="B0BFC7">
                    <a:alpha val="60000"/>
                  </a:srgbClr>
                </a:gs>
              </a:gsLst>
              <a:lin ang="5400000" scaled="0"/>
            </a:gradFill>
            <a:ln>
              <a:noFill/>
            </a:ln>
          </p:spPr>
        </p:sp>
        <p:sp>
          <p:nvSpPr>
            <p:cNvPr id="432" name="Google Shape;432;p3"/>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a:off x="11939587" y="6596063"/>
              <a:ext cx="23813" cy="252413"/>
            </a:xfrm>
            <a:prstGeom prst="rect">
              <a:avLst/>
            </a:prstGeom>
            <a:gradFill>
              <a:gsLst>
                <a:gs pos="0">
                  <a:schemeClr val="lt2"/>
                </a:gs>
                <a:gs pos="100000">
                  <a:srgbClr val="B0BFC7">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4" name="Google Shape;434;p3"/>
          <p:cNvPicPr preferRelativeResize="0"/>
          <p:nvPr/>
        </p:nvPicPr>
        <p:blipFill>
          <a:blip r:embed="rId5">
            <a:alphaModFix/>
          </a:blip>
          <a:stretch>
            <a:fillRect/>
          </a:stretch>
        </p:blipFill>
        <p:spPr>
          <a:xfrm>
            <a:off x="2662700" y="2933700"/>
            <a:ext cx="6858000" cy="367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9" name="Shape 439"/>
        <p:cNvGrpSpPr/>
        <p:nvPr/>
      </p:nvGrpSpPr>
      <p:grpSpPr>
        <a:xfrm>
          <a:off x="0" y="0"/>
          <a:ext cx="0" cy="0"/>
          <a:chOff x="0" y="0"/>
          <a:chExt cx="0" cy="0"/>
        </a:xfrm>
      </p:grpSpPr>
      <p:sp>
        <p:nvSpPr>
          <p:cNvPr id="440" name="Google Shape;440;p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Different parts of the nervous system use different shapes of neurons to suit their purposes (form = function)</a:t>
            </a:r>
            <a:endParaRPr/>
          </a:p>
        </p:txBody>
      </p:sp>
      <p:pic>
        <p:nvPicPr>
          <p:cNvPr id="441" name="Google Shape;441;p4"/>
          <p:cNvPicPr preferRelativeResize="0"/>
          <p:nvPr/>
        </p:nvPicPr>
        <p:blipFill>
          <a:blip r:embed="rId4">
            <a:alphaModFix/>
          </a:blip>
          <a:stretch>
            <a:fillRect/>
          </a:stretch>
        </p:blipFill>
        <p:spPr>
          <a:xfrm>
            <a:off x="2665413" y="2235213"/>
            <a:ext cx="6858000" cy="3676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
          <p:cNvSpPr txBox="1"/>
          <p:nvPr>
            <p:ph type="title"/>
          </p:nvPr>
        </p:nvSpPr>
        <p:spPr>
          <a:xfrm>
            <a:off x="1141410" y="4304664"/>
            <a:ext cx="9912355" cy="81935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Twentieth Century"/>
              <a:buNone/>
            </a:pPr>
            <a:r>
              <a:rPr lang="en-US"/>
              <a:t>  </a:t>
            </a:r>
            <a:endParaRPr/>
          </a:p>
        </p:txBody>
      </p:sp>
      <p:pic>
        <p:nvPicPr>
          <p:cNvPr id="448" name="Google Shape;448;p5" title="How Neurons Communicate">
            <a:hlinkClick r:id="rId3"/>
          </p:cNvPr>
          <p:cNvPicPr preferRelativeResize="0"/>
          <p:nvPr/>
        </p:nvPicPr>
        <p:blipFill>
          <a:blip r:embed="rId4">
            <a:alphaModFix/>
          </a:blip>
          <a:stretch>
            <a:fillRect/>
          </a:stretch>
        </p:blipFill>
        <p:spPr>
          <a:xfrm>
            <a:off x="2000250" y="209550"/>
            <a:ext cx="8191500" cy="6143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gb9a53ed948_0_7"/>
          <p:cNvPicPr preferRelativeResize="0"/>
          <p:nvPr/>
        </p:nvPicPr>
        <p:blipFill>
          <a:blip r:embed="rId3">
            <a:alphaModFix/>
          </a:blip>
          <a:stretch>
            <a:fillRect/>
          </a:stretch>
        </p:blipFill>
        <p:spPr>
          <a:xfrm>
            <a:off x="3257550" y="259951"/>
            <a:ext cx="5676900" cy="633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b9a53ed948_0_14"/>
          <p:cNvSpPr txBox="1"/>
          <p:nvPr>
            <p:ph type="title"/>
          </p:nvPr>
        </p:nvSpPr>
        <p:spPr>
          <a:xfrm>
            <a:off x="1141410" y="4304664"/>
            <a:ext cx="9912300" cy="819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dopamine (motor control, attention), serotonin (pain, stress, mood), epinephrine (fight or flight)</a:t>
            </a:r>
            <a:endParaRPr/>
          </a:p>
        </p:txBody>
      </p:sp>
      <p:sp>
        <p:nvSpPr>
          <p:cNvPr id="461" name="Google Shape;461;gb9a53ed948_0_14"/>
          <p:cNvSpPr/>
          <p:nvPr>
            <p:ph idx="2" type="pic"/>
          </p:nvPr>
        </p:nvSpPr>
        <p:spPr>
          <a:xfrm>
            <a:off x="1141411" y="606426"/>
            <a:ext cx="9912300" cy="3299700"/>
          </a:xfrm>
          <a:prstGeom prst="round2DiagRect">
            <a:avLst>
              <a:gd fmla="val 16667" name="adj1"/>
              <a:gd fmla="val 0" name="adj2"/>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B</a:t>
            </a:r>
            <a:r>
              <a:rPr lang="en-US"/>
              <a:t>rainstorm possible functions of these neurotransmitters </a:t>
            </a:r>
            <a:r>
              <a:rPr lang="en-US"/>
              <a:t>in groups of 3-4</a:t>
            </a:r>
            <a:r>
              <a:rPr lang="en-US"/>
              <a:t>: serotonin, dopamine, and epinephrine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3100"/>
                                        <p:tgtEl>
                                          <p:spTgt spid="4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b9a53ed948_0_21"/>
          <p:cNvSpPr txBox="1"/>
          <p:nvPr>
            <p:ph type="title"/>
          </p:nvPr>
        </p:nvSpPr>
        <p:spPr>
          <a:xfrm>
            <a:off x="1139860" y="4804714"/>
            <a:ext cx="9912300" cy="8193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Neurotransmitters are important communicators of different information. People can manipulate them to treat disease, addiction, and mental illness.</a:t>
            </a:r>
            <a:endParaRPr/>
          </a:p>
        </p:txBody>
      </p:sp>
      <p:sp>
        <p:nvSpPr>
          <p:cNvPr id="468" name="Google Shape;468;gb9a53ed948_0_21"/>
          <p:cNvSpPr/>
          <p:nvPr>
            <p:ph idx="2" type="pic"/>
          </p:nvPr>
        </p:nvSpPr>
        <p:spPr>
          <a:xfrm>
            <a:off x="1141411" y="606426"/>
            <a:ext cx="9912300" cy="3299700"/>
          </a:xfrm>
          <a:prstGeom prst="round2DiagRect">
            <a:avLst>
              <a:gd fmla="val 16667" name="adj1"/>
              <a:gd fmla="val 0" name="adj2"/>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Why does this phenomena matter?</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Tell me what you think!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2000"/>
                                        <p:tgtEl>
                                          <p:spTgt spid="4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b9a53ed948_0_28"/>
          <p:cNvSpPr/>
          <p:nvPr>
            <p:ph idx="2" type="pic"/>
          </p:nvPr>
        </p:nvSpPr>
        <p:spPr>
          <a:xfrm>
            <a:off x="1141411" y="606426"/>
            <a:ext cx="9912300" cy="3299700"/>
          </a:xfrm>
          <a:prstGeom prst="round2DiagRect">
            <a:avLst>
              <a:gd fmla="val 16667" name="adj1"/>
              <a:gd fmla="val 0" name="adj2"/>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Match neurotransmitters to case studies by effect (think, pair, share)</a:t>
            </a:r>
            <a:endParaRPr/>
          </a:p>
        </p:txBody>
      </p:sp>
      <p:pic>
        <p:nvPicPr>
          <p:cNvPr id="475" name="Google Shape;475;gb9a53ed948_0_28"/>
          <p:cNvPicPr preferRelativeResize="0"/>
          <p:nvPr/>
        </p:nvPicPr>
        <p:blipFill>
          <a:blip r:embed="rId3">
            <a:alphaModFix/>
          </a:blip>
          <a:stretch>
            <a:fillRect/>
          </a:stretch>
        </p:blipFill>
        <p:spPr>
          <a:xfrm>
            <a:off x="750088" y="2386874"/>
            <a:ext cx="10691825" cy="414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2021-01-30T15:48:53Z</dcterms:created>
  <dc:creator>Kendall Clay</dc:creator>
</cp:coreProperties>
</file>